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8" r:id="rId2"/>
    <p:sldId id="315" r:id="rId3"/>
    <p:sldId id="324" r:id="rId4"/>
    <p:sldId id="325" r:id="rId5"/>
    <p:sldId id="317" r:id="rId6"/>
    <p:sldId id="337" r:id="rId7"/>
    <p:sldId id="323" r:id="rId8"/>
    <p:sldId id="318" r:id="rId9"/>
    <p:sldId id="319" r:id="rId10"/>
    <p:sldId id="327" r:id="rId11"/>
    <p:sldId id="326" r:id="rId12"/>
    <p:sldId id="333" r:id="rId13"/>
    <p:sldId id="338" r:id="rId14"/>
    <p:sldId id="334" r:id="rId15"/>
    <p:sldId id="328" r:id="rId16"/>
    <p:sldId id="329" r:id="rId17"/>
    <p:sldId id="344" r:id="rId18"/>
    <p:sldId id="340" r:id="rId19"/>
    <p:sldId id="345" r:id="rId20"/>
    <p:sldId id="348" r:id="rId21"/>
    <p:sldId id="357" r:id="rId22"/>
    <p:sldId id="350" r:id="rId23"/>
    <p:sldId id="359" r:id="rId24"/>
    <p:sldId id="360" r:id="rId25"/>
    <p:sldId id="346" r:id="rId26"/>
    <p:sldId id="352" r:id="rId27"/>
    <p:sldId id="358" r:id="rId28"/>
    <p:sldId id="341" r:id="rId29"/>
    <p:sldId id="343" r:id="rId30"/>
    <p:sldId id="30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202D"/>
    <a:srgbClr val="643E56"/>
    <a:srgbClr val="A3698E"/>
    <a:srgbClr val="F5D5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744" autoAdjust="0"/>
    <p:restoredTop sz="92736" autoAdjust="0"/>
  </p:normalViewPr>
  <p:slideViewPr>
    <p:cSldViewPr>
      <p:cViewPr varScale="1">
        <p:scale>
          <a:sx n="60" d="100"/>
          <a:sy n="60" d="100"/>
        </p:scale>
        <p:origin x="90" y="10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0B3CE-58C4-4F51-9F46-4C57A676A7F8}" type="datetimeFigureOut">
              <a:rPr lang="en-PH" smtClean="0"/>
              <a:t>01/10/2020</a:t>
            </a:fld>
            <a:endParaRPr lang="en-P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C05BF-DDED-44F3-8B6F-25B1BA125A91}" type="slidenum">
              <a:rPr lang="en-PH" smtClean="0"/>
              <a:t>‹#›</a:t>
            </a:fld>
            <a:endParaRPr lang="en-PH"/>
          </a:p>
        </p:txBody>
      </p:sp>
    </p:spTree>
    <p:extLst>
      <p:ext uri="{BB962C8B-B14F-4D97-AF65-F5344CB8AC3E}">
        <p14:creationId xmlns:p14="http://schemas.microsoft.com/office/powerpoint/2010/main" val="3719035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420C05BF-DDED-44F3-8B6F-25B1BA125A91}" type="slidenum">
              <a:rPr lang="en-PH" smtClean="0"/>
              <a:t>30</a:t>
            </a:fld>
            <a:endParaRPr lang="en-PH"/>
          </a:p>
        </p:txBody>
      </p:sp>
    </p:spTree>
    <p:extLst>
      <p:ext uri="{BB962C8B-B14F-4D97-AF65-F5344CB8AC3E}">
        <p14:creationId xmlns:p14="http://schemas.microsoft.com/office/powerpoint/2010/main" val="3288027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5FAB55-9F32-4300-AD97-BC3B16922404}"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C9911-7A51-4D8D-9324-47085BABDA14}" type="slidenum">
              <a:rPr lang="en-US" smtClean="0"/>
              <a:t>‹#›</a:t>
            </a:fld>
            <a:endParaRPr lang="en-US"/>
          </a:p>
        </p:txBody>
      </p:sp>
    </p:spTree>
    <p:extLst>
      <p:ext uri="{BB962C8B-B14F-4D97-AF65-F5344CB8AC3E}">
        <p14:creationId xmlns:p14="http://schemas.microsoft.com/office/powerpoint/2010/main" val="3004111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5FAB55-9F32-4300-AD97-BC3B16922404}"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C9911-7A51-4D8D-9324-47085BABDA14}" type="slidenum">
              <a:rPr lang="en-US" smtClean="0"/>
              <a:t>‹#›</a:t>
            </a:fld>
            <a:endParaRPr lang="en-US"/>
          </a:p>
        </p:txBody>
      </p:sp>
    </p:spTree>
    <p:extLst>
      <p:ext uri="{BB962C8B-B14F-4D97-AF65-F5344CB8AC3E}">
        <p14:creationId xmlns:p14="http://schemas.microsoft.com/office/powerpoint/2010/main" val="1868476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5FAB55-9F32-4300-AD97-BC3B16922404}"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C9911-7A51-4D8D-9324-47085BABDA14}" type="slidenum">
              <a:rPr lang="en-US" smtClean="0"/>
              <a:t>‹#›</a:t>
            </a:fld>
            <a:endParaRPr lang="en-US"/>
          </a:p>
        </p:txBody>
      </p:sp>
    </p:spTree>
    <p:extLst>
      <p:ext uri="{BB962C8B-B14F-4D97-AF65-F5344CB8AC3E}">
        <p14:creationId xmlns:p14="http://schemas.microsoft.com/office/powerpoint/2010/main" val="3583637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5FAB55-9F32-4300-AD97-BC3B16922404}"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C9911-7A51-4D8D-9324-47085BABDA14}" type="slidenum">
              <a:rPr lang="en-US" smtClean="0"/>
              <a:t>‹#›</a:t>
            </a:fld>
            <a:endParaRPr lang="en-US"/>
          </a:p>
        </p:txBody>
      </p:sp>
    </p:spTree>
    <p:extLst>
      <p:ext uri="{BB962C8B-B14F-4D97-AF65-F5344CB8AC3E}">
        <p14:creationId xmlns:p14="http://schemas.microsoft.com/office/powerpoint/2010/main" val="170220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5FAB55-9F32-4300-AD97-BC3B16922404}"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C9911-7A51-4D8D-9324-47085BABDA14}" type="slidenum">
              <a:rPr lang="en-US" smtClean="0"/>
              <a:t>‹#›</a:t>
            </a:fld>
            <a:endParaRPr lang="en-US"/>
          </a:p>
        </p:txBody>
      </p:sp>
    </p:spTree>
    <p:extLst>
      <p:ext uri="{BB962C8B-B14F-4D97-AF65-F5344CB8AC3E}">
        <p14:creationId xmlns:p14="http://schemas.microsoft.com/office/powerpoint/2010/main" val="260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5FAB55-9F32-4300-AD97-BC3B16922404}"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C9911-7A51-4D8D-9324-47085BABDA14}" type="slidenum">
              <a:rPr lang="en-US" smtClean="0"/>
              <a:t>‹#›</a:t>
            </a:fld>
            <a:endParaRPr lang="en-US"/>
          </a:p>
        </p:txBody>
      </p:sp>
    </p:spTree>
    <p:extLst>
      <p:ext uri="{BB962C8B-B14F-4D97-AF65-F5344CB8AC3E}">
        <p14:creationId xmlns:p14="http://schemas.microsoft.com/office/powerpoint/2010/main" val="4120901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5FAB55-9F32-4300-AD97-BC3B16922404}" type="datetimeFigureOut">
              <a:rPr lang="en-US" smtClean="0"/>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BC9911-7A51-4D8D-9324-47085BABDA14}" type="slidenum">
              <a:rPr lang="en-US" smtClean="0"/>
              <a:t>‹#›</a:t>
            </a:fld>
            <a:endParaRPr lang="en-US"/>
          </a:p>
        </p:txBody>
      </p:sp>
    </p:spTree>
    <p:extLst>
      <p:ext uri="{BB962C8B-B14F-4D97-AF65-F5344CB8AC3E}">
        <p14:creationId xmlns:p14="http://schemas.microsoft.com/office/powerpoint/2010/main" val="94565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5FAB55-9F32-4300-AD97-BC3B16922404}" type="datetimeFigureOut">
              <a:rPr lang="en-US" smtClean="0"/>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BC9911-7A51-4D8D-9324-47085BABDA14}" type="slidenum">
              <a:rPr lang="en-US" smtClean="0"/>
              <a:t>‹#›</a:t>
            </a:fld>
            <a:endParaRPr lang="en-US"/>
          </a:p>
        </p:txBody>
      </p:sp>
    </p:spTree>
    <p:extLst>
      <p:ext uri="{BB962C8B-B14F-4D97-AF65-F5344CB8AC3E}">
        <p14:creationId xmlns:p14="http://schemas.microsoft.com/office/powerpoint/2010/main" val="328794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FAB55-9F32-4300-AD97-BC3B16922404}" type="datetimeFigureOut">
              <a:rPr lang="en-US" smtClean="0"/>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BC9911-7A51-4D8D-9324-47085BABDA14}" type="slidenum">
              <a:rPr lang="en-US" smtClean="0"/>
              <a:t>‹#›</a:t>
            </a:fld>
            <a:endParaRPr lang="en-US"/>
          </a:p>
        </p:txBody>
      </p:sp>
    </p:spTree>
    <p:extLst>
      <p:ext uri="{BB962C8B-B14F-4D97-AF65-F5344CB8AC3E}">
        <p14:creationId xmlns:p14="http://schemas.microsoft.com/office/powerpoint/2010/main" val="338978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5FAB55-9F32-4300-AD97-BC3B16922404}"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C9911-7A51-4D8D-9324-47085BABDA14}" type="slidenum">
              <a:rPr lang="en-US" smtClean="0"/>
              <a:t>‹#›</a:t>
            </a:fld>
            <a:endParaRPr lang="en-US"/>
          </a:p>
        </p:txBody>
      </p:sp>
    </p:spTree>
    <p:extLst>
      <p:ext uri="{BB962C8B-B14F-4D97-AF65-F5344CB8AC3E}">
        <p14:creationId xmlns:p14="http://schemas.microsoft.com/office/powerpoint/2010/main" val="109610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5FAB55-9F32-4300-AD97-BC3B16922404}"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C9911-7A51-4D8D-9324-47085BABDA14}" type="slidenum">
              <a:rPr lang="en-US" smtClean="0"/>
              <a:t>‹#›</a:t>
            </a:fld>
            <a:endParaRPr lang="en-US"/>
          </a:p>
        </p:txBody>
      </p:sp>
    </p:spTree>
    <p:extLst>
      <p:ext uri="{BB962C8B-B14F-4D97-AF65-F5344CB8AC3E}">
        <p14:creationId xmlns:p14="http://schemas.microsoft.com/office/powerpoint/2010/main" val="66443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FAB55-9F32-4300-AD97-BC3B16922404}" type="datetimeFigureOut">
              <a:rPr lang="en-US" smtClean="0"/>
              <a:t>10/1/2020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C9911-7A51-4D8D-9324-47085BABDA14}" type="slidenum">
              <a:rPr lang="en-US" smtClean="0"/>
              <a:t>‹#›</a:t>
            </a:fld>
            <a:endParaRPr lang="en-US"/>
          </a:p>
        </p:txBody>
      </p:sp>
    </p:spTree>
    <p:extLst>
      <p:ext uri="{BB962C8B-B14F-4D97-AF65-F5344CB8AC3E}">
        <p14:creationId xmlns:p14="http://schemas.microsoft.com/office/powerpoint/2010/main" val="160556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1.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media/image9.jpeg" Type="http://schemas.openxmlformats.org/officeDocument/2006/relationships/image"/><Relationship Id="rId1" Target="../slideLayouts/slideLayout1.xml" Type="http://schemas.openxmlformats.org/officeDocument/2006/relationships/slideLayout"/></Relationships>
</file>

<file path=ppt/slides/_rels/slide11.xml.rels><?xml version="1.0" encoding="UTF-8" standalone="yes" ?><Relationships xmlns="http://schemas.openxmlformats.org/package/2006/relationships"><Relationship Id="rId2" Target="../media/image10.jpeg" Type="http://schemas.openxmlformats.org/officeDocument/2006/relationships/image"/><Relationship Id="rId1" Target="../slideLayouts/slideLayout1.xml" Type="http://schemas.openxmlformats.org/officeDocument/2006/relationships/slideLayout"/></Relationships>
</file>

<file path=ppt/slides/_rels/slide12.xml.rels><?xml version="1.0" encoding="UTF-8" standalone="yes" ?><Relationships xmlns="http://schemas.openxmlformats.org/package/2006/relationships"><Relationship Id="rId2" Target="../media/image11.jpeg" Type="http://schemas.openxmlformats.org/officeDocument/2006/relationships/image"/><Relationship Id="rId1" Target="../slideLayouts/slideLayout1.xml" Type="http://schemas.openxmlformats.org/officeDocument/2006/relationships/slideLayout"/></Relationships>
</file>

<file path=ppt/slides/_rels/slide13.xml.rels><?xml version="1.0" encoding="UTF-8" standalone="yes" ?><Relationships xmlns="http://schemas.openxmlformats.org/package/2006/relationships"><Relationship Id="rId2" Target="../media/image12.jpeg" Type="http://schemas.openxmlformats.org/officeDocument/2006/relationships/image"/><Relationship Id="rId1" Target="../slideLayouts/slideLayout1.xml" Type="http://schemas.openxmlformats.org/officeDocument/2006/relationships/slideLayout"/></Relationships>
</file>

<file path=ppt/slides/_rels/slide14.xml.rels><?xml version="1.0" encoding="UTF-8" standalone="yes" ?><Relationships xmlns="http://schemas.openxmlformats.org/package/2006/relationships"><Relationship Id="rId2" Target="../media/image13.jpeg" Type="http://schemas.openxmlformats.org/officeDocument/2006/relationships/image"/><Relationship Id="rId1" Target="../slideLayouts/slideLayout1.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15.jpeg" Type="http://schemas.openxmlformats.org/officeDocument/2006/relationships/image"/><Relationship Id="rId2" Target="../media/image14.jpeg" Type="http://schemas.openxmlformats.org/officeDocument/2006/relationships/image"/><Relationship Id="rId1" Target="../slideLayouts/slideLayout1.xml" Type="http://schemas.openxmlformats.org/officeDocument/2006/relationships/slideLayout"/><Relationship Id="rId4" Target="../media/image16.png" Type="http://schemas.openxmlformats.org/officeDocument/2006/relationships/image"/></Relationships>
</file>

<file path=ppt/slides/_rels/slide16.xml.rels><?xml version="1.0" encoding="UTF-8" standalone="yes" ?><Relationships xmlns="http://schemas.openxmlformats.org/package/2006/relationships"><Relationship Id="rId2" Target="../media/image17.jpeg" Type="http://schemas.openxmlformats.org/officeDocument/2006/relationships/image"/><Relationship Id="rId1" Target="../slideLayouts/slideLayout1.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18.jpeg" Type="http://schemas.openxmlformats.org/officeDocument/2006/relationships/image"/><Relationship Id="rId1" Target="../slideLayouts/slideLayout1.xml" Type="http://schemas.openxmlformats.org/officeDocument/2006/relationships/slideLayout"/></Relationships>
</file>

<file path=ppt/slides/_rels/slide18.xml.rels><?xml version="1.0" encoding="UTF-8" standalone="yes" ?><Relationships xmlns="http://schemas.openxmlformats.org/package/2006/relationships"><Relationship Id="rId3" Target="../media/hdphoto2.wdp" Type="http://schemas.microsoft.com/office/2007/relationships/hdphoto"/><Relationship Id="rId2" Target="../media/image19.jpeg" Type="http://schemas.openxmlformats.org/officeDocument/2006/relationships/image"/><Relationship Id="rId1" Target="../slideLayouts/slideLayout1.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21.jpeg" Type="http://schemas.openxmlformats.org/officeDocument/2006/relationships/image"/><Relationship Id="rId2" Target="../media/image20.jpeg" Type="http://schemas.openxmlformats.org/officeDocument/2006/relationships/image"/><Relationship Id="rId1" Target="../slideLayouts/slideLayout1.xml" Type="http://schemas.openxmlformats.org/officeDocument/2006/relationships/slideLayout"/></Relationships>
</file>

<file path=ppt/slides/_rels/slide2.xml.rels><?xml version="1.0" encoding="UTF-8" standalone="yes" ?><Relationships xmlns="http://schemas.openxmlformats.org/package/2006/relationships"><Relationship Id="rId2" Target="../media/image2.jpeg" Type="http://schemas.openxmlformats.org/officeDocument/2006/relationships/image"/><Relationship Id="rId1" Target="../slideLayouts/slideLayout1.xml" Type="http://schemas.openxmlformats.org/officeDocument/2006/relationships/slideLayout"/></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arget="../media/hdphoto3.wdp" Type="http://schemas.microsoft.com/office/2007/relationships/hdphoto"/><Relationship Id="rId2" Target="../media/image22.jpeg" Type="http://schemas.openxmlformats.org/officeDocument/2006/relationships/image"/><Relationship Id="rId1" Target="../slideLayouts/slideLayout1.xml" Type="http://schemas.openxmlformats.org/officeDocument/2006/relationships/slideLayout"/></Relationships>
</file>

<file path=ppt/slides/_rels/slide22.xml.rels><?xml version="1.0" encoding="UTF-8" standalone="yes" ?><Relationships xmlns="http://schemas.openxmlformats.org/package/2006/relationships"><Relationship Id="rId2" Target="../media/image23.jpeg" Type="http://schemas.openxmlformats.org/officeDocument/2006/relationships/image"/><Relationship Id="rId1" Target="../slideLayouts/slideLayout1.xml" Type="http://schemas.openxmlformats.org/officeDocument/2006/relationships/slideLayout"/></Relationships>
</file>

<file path=ppt/slides/_rels/slide23.xml.rels><?xml version="1.0" encoding="UTF-8" standalone="yes" ?><Relationships xmlns="http://schemas.openxmlformats.org/package/2006/relationships"><Relationship Id="rId2" Target="../media/image24.jpeg" Type="http://schemas.openxmlformats.org/officeDocument/2006/relationships/image"/><Relationship Id="rId1" Target="../slideLayouts/slideLayout1.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25.jpeg" Type="http://schemas.openxmlformats.org/officeDocument/2006/relationships/image"/><Relationship Id="rId1" Target="../slideLayouts/slideLayout1.xml" Type="http://schemas.openxmlformats.org/officeDocument/2006/relationships/slideLayout"/></Relationships>
</file>

<file path=ppt/slides/_rels/slide25.xml.rels><?xml version="1.0" encoding="UTF-8" standalone="yes" ?><Relationships xmlns="http://schemas.openxmlformats.org/package/2006/relationships"><Relationship Id="rId8" Target="../media/image32.png" Type="http://schemas.openxmlformats.org/officeDocument/2006/relationships/image"/><Relationship Id="rId3" Target="../media/image27.jpeg" Type="http://schemas.openxmlformats.org/officeDocument/2006/relationships/image"/><Relationship Id="rId7" Target="../media/image31.png" Type="http://schemas.openxmlformats.org/officeDocument/2006/relationships/image"/><Relationship Id="rId2" Target="../media/image26.jpeg" Type="http://schemas.openxmlformats.org/officeDocument/2006/relationships/image"/><Relationship Id="rId1" Target="../slideLayouts/slideLayout1.xml" Type="http://schemas.openxmlformats.org/officeDocument/2006/relationships/slideLayout"/><Relationship Id="rId6" Target="../media/image30.png" Type="http://schemas.openxmlformats.org/officeDocument/2006/relationships/image"/><Relationship Id="rId11" Target="../media/image35.jpeg" Type="http://schemas.openxmlformats.org/officeDocument/2006/relationships/image"/><Relationship Id="rId5" Target="../media/image29.png" Type="http://schemas.openxmlformats.org/officeDocument/2006/relationships/image"/><Relationship Id="rId10" Target="../media/image34.jpeg" Type="http://schemas.openxmlformats.org/officeDocument/2006/relationships/image"/><Relationship Id="rId4" Target="../media/image28.png" Type="http://schemas.openxmlformats.org/officeDocument/2006/relationships/image"/><Relationship Id="rId9" Target="../media/image33.jpeg" Type="http://schemas.openxmlformats.org/officeDocument/2006/relationships/image"/></Relationships>
</file>

<file path=ppt/slides/_rels/slide26.xml.rels><?xml version="1.0" encoding="UTF-8" standalone="yes" ?><Relationships xmlns="http://schemas.openxmlformats.org/package/2006/relationships"><Relationship Id="rId3" Target="../media/image16.png" Type="http://schemas.openxmlformats.org/officeDocument/2006/relationships/image"/><Relationship Id="rId2" Target="../media/image15.jpeg" Type="http://schemas.openxmlformats.org/officeDocument/2006/relationships/image"/><Relationship Id="rId1" Target="../slideLayouts/slideLayout1.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36.jpeg" Type="http://schemas.openxmlformats.org/officeDocument/2006/relationships/image"/><Relationship Id="rId1" Target="../slideLayouts/slideLayout1.xml" Type="http://schemas.openxmlformats.org/officeDocument/2006/relationships/slideLayout"/></Relationships>
</file>

<file path=ppt/slides/_rels/slide28.xml.rels><?xml version="1.0" encoding="UTF-8" standalone="yes" ?><Relationships xmlns="http://schemas.openxmlformats.org/package/2006/relationships"><Relationship Id="rId2" Target="../media/image37.jpeg" Type="http://schemas.openxmlformats.org/officeDocument/2006/relationships/image"/><Relationship Id="rId1" Target="../slideLayouts/slideLayout1.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38.jpeg" Type="http://schemas.openxmlformats.org/officeDocument/2006/relationships/image"/><Relationship Id="rId1" Target="../slideLayouts/slideLayout1.xml" Type="http://schemas.openxmlformats.org/officeDocument/2006/relationships/slideLayout"/></Relationships>
</file>

<file path=ppt/slides/_rels/slide3.xml.rels><?xml version="1.0" encoding="UTF-8" standalone="yes" ?><Relationships xmlns="http://schemas.openxmlformats.org/package/2006/relationships"><Relationship Id="rId2" Target="../media/image3.jpeg" Type="http://schemas.openxmlformats.org/officeDocument/2006/relationships/image"/><Relationship Id="rId1" Target="../slideLayouts/slideLayout1.xml" Type="http://schemas.openxmlformats.org/officeDocument/2006/relationships/slideLayout"/></Relationships>
</file>

<file path=ppt/slides/_rels/slide30.xml.rels><?xml version="1.0" encoding="UTF-8" standalone="yes" ?><Relationships xmlns="http://schemas.openxmlformats.org/package/2006/relationships"><Relationship Id="rId3" Target="../media/image39.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arget="../media/image1.jpeg" Type="http://schemas.openxmlformats.org/officeDocument/2006/relationships/image"/><Relationship Id="rId1" Target="../slideLayouts/slideLayout1.xml" Type="http://schemas.openxmlformats.org/officeDocument/2006/relationships/slideLayout"/></Relationships>
</file>

<file path=ppt/slides/_rels/slide7.xml.rels><?xml version="1.0" encoding="UTF-8" standalone="yes" ?><Relationships xmlns="http://schemas.openxmlformats.org/package/2006/relationships"><Relationship Id="rId3" Target="../media/hdphoto1.wdp" Type="http://schemas.microsoft.com/office/2007/relationships/hdphoto"/><Relationship Id="rId2" Target="../media/image6.jpeg" Type="http://schemas.openxmlformats.org/officeDocument/2006/relationships/image"/><Relationship Id="rId1" Target="../slideLayouts/slideLayout1.xml" Type="http://schemas.openxmlformats.org/officeDocument/2006/relationships/slideLayout"/></Relationships>
</file>

<file path=ppt/slides/_rels/slide8.xml.rels><?xml version="1.0" encoding="UTF-8" standalone="yes" ?><Relationships xmlns="http://schemas.openxmlformats.org/package/2006/relationships"><Relationship Id="rId2" Target="../media/image7.jpeg" Type="http://schemas.openxmlformats.org/officeDocument/2006/relationships/image"/><Relationship Id="rId1" Target="../slideLayouts/slideLayout1.xml" Type="http://schemas.openxmlformats.org/officeDocument/2006/relationships/slideLayout"/></Relationships>
</file>

<file path=ppt/slides/_rels/slide9.xml.rels><?xml version="1.0" encoding="UTF-8" standalone="yes" ?><Relationships xmlns="http://schemas.openxmlformats.org/package/2006/relationships"><Relationship Id="rId2" Target="../media/image8.jpeg" Type="http://schemas.openxmlformats.org/officeDocument/2006/relationships/image"/><Relationship Id="rId1" Target="../slideLayouts/slideLayout1.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F6FD-DEB2-407E-BBCC-4DB770A014AF}"/>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584378F2-F07F-40B9-93D2-44B08D8B16F0}"/>
              </a:ext>
            </a:extLst>
          </p:cNvPr>
          <p:cNvSpPr>
            <a:spLocks noGrp="1"/>
          </p:cNvSpPr>
          <p:nvPr>
            <p:ph type="subTitle" idx="1"/>
          </p:nvPr>
        </p:nvSpPr>
        <p:spPr/>
        <p:txBody>
          <a:bodyPr/>
          <a:lstStyle/>
          <a:p>
            <a:endParaRPr lang="en-PH"/>
          </a:p>
        </p:txBody>
      </p:sp>
      <p:pic>
        <p:nvPicPr>
          <p:cNvPr id="5" name="Picture 4">
            <a:extLst>
              <a:ext uri="{FF2B5EF4-FFF2-40B4-BE49-F238E27FC236}">
                <a16:creationId xmlns:a16="http://schemas.microsoft.com/office/drawing/2014/main" id="{50E817B6-FDA8-47DA-BF43-A6DACB8FB461}"/>
              </a:ext>
            </a:extLst>
          </p:cNvPr>
          <p:cNvPicPr>
            <a:picLocks noChangeAspect="1"/>
          </p:cNvPicPr>
          <p:nvPr/>
        </p:nvPicPr>
        <p:blipFill>
          <a:blip r:embed="rId2"/>
          <a:stretch>
            <a:fillRect/>
          </a:stretch>
        </p:blipFill>
        <p:spPr>
          <a:xfrm>
            <a:off x="0" y="0"/>
            <a:ext cx="9144000" cy="6845807"/>
          </a:xfrm>
          <a:prstGeom prst="rect">
            <a:avLst/>
          </a:prstGeom>
        </p:spPr>
      </p:pic>
      <p:sp>
        <p:nvSpPr>
          <p:cNvPr id="6" name="TextBox 5">
            <a:extLst>
              <a:ext uri="{FF2B5EF4-FFF2-40B4-BE49-F238E27FC236}">
                <a16:creationId xmlns:a16="http://schemas.microsoft.com/office/drawing/2014/main" id="{35ADCF9F-31C8-45E4-A112-EE3078C3E4DF}"/>
              </a:ext>
            </a:extLst>
          </p:cNvPr>
          <p:cNvSpPr txBox="1"/>
          <p:nvPr/>
        </p:nvSpPr>
        <p:spPr>
          <a:xfrm>
            <a:off x="0" y="12193"/>
            <a:ext cx="9144000" cy="2893100"/>
          </a:xfrm>
          <a:prstGeom prst="rect">
            <a:avLst/>
          </a:prstGeom>
          <a:noFill/>
        </p:spPr>
        <p:txBody>
          <a:bodyPr wrap="square" rtlCol="0">
            <a:spAutoFit/>
          </a:bodyPr>
          <a:lstStyle/>
          <a:p>
            <a:pPr algn="ctr"/>
            <a:r>
              <a:rPr lang="en-US" sz="4600" dirty="0">
                <a:latin typeface="Copperplate Gothic Light" panose="020E0507020206020404" pitchFamily="34" charset="0"/>
              </a:rPr>
              <a:t>“…and has set down </a:t>
            </a:r>
          </a:p>
          <a:p>
            <a:pPr algn="ctr"/>
            <a:r>
              <a:rPr lang="en-US" sz="4600" dirty="0">
                <a:latin typeface="Copperplate Gothic Light" panose="020E0507020206020404" pitchFamily="34" charset="0"/>
              </a:rPr>
              <a:t>at the right hand of </a:t>
            </a:r>
          </a:p>
          <a:p>
            <a:pPr algn="ctr"/>
            <a:r>
              <a:rPr lang="en-US" sz="4600" dirty="0">
                <a:latin typeface="Copperplate Gothic Light" panose="020E0507020206020404" pitchFamily="34" charset="0"/>
              </a:rPr>
              <a:t>the throne of God.”</a:t>
            </a:r>
          </a:p>
          <a:p>
            <a:pPr algn="ctr"/>
            <a:r>
              <a:rPr lang="en-US" sz="4400" dirty="0">
                <a:latin typeface="Copperplate Gothic Light" panose="020E0507020206020404" pitchFamily="34" charset="0"/>
              </a:rPr>
              <a:t>-</a:t>
            </a:r>
            <a:r>
              <a:rPr lang="en-US" sz="3600" dirty="0">
                <a:latin typeface="Copperplate Gothic Light" panose="020E0507020206020404" pitchFamily="34" charset="0"/>
              </a:rPr>
              <a:t>Heb.12:2</a:t>
            </a:r>
            <a:endParaRPr lang="en-PH" sz="3600" dirty="0">
              <a:latin typeface="Copperplate Gothic Light" panose="020E0507020206020404" pitchFamily="34" charset="0"/>
            </a:endParaRPr>
          </a:p>
        </p:txBody>
      </p:sp>
      <p:sp>
        <p:nvSpPr>
          <p:cNvPr id="8" name="TextBox 7">
            <a:extLst>
              <a:ext uri="{FF2B5EF4-FFF2-40B4-BE49-F238E27FC236}">
                <a16:creationId xmlns:a16="http://schemas.microsoft.com/office/drawing/2014/main" id="{4612A916-3CFA-49BF-846F-CBBF7B6DD1EF}"/>
              </a:ext>
            </a:extLst>
          </p:cNvPr>
          <p:cNvSpPr txBox="1"/>
          <p:nvPr/>
        </p:nvSpPr>
        <p:spPr>
          <a:xfrm>
            <a:off x="25400" y="5552253"/>
            <a:ext cx="9118600" cy="1285032"/>
          </a:xfrm>
          <a:prstGeom prst="rect">
            <a:avLst/>
          </a:prstGeom>
          <a:noFill/>
        </p:spPr>
        <p:txBody>
          <a:bodyPr wrap="square" rtlCol="0">
            <a:spAutoFit/>
          </a:bodyPr>
          <a:lstStyle/>
          <a:p>
            <a:pPr algn="ctr">
              <a:lnSpc>
                <a:spcPts val="4500"/>
              </a:lnSpc>
            </a:pPr>
            <a:r>
              <a:rPr lang="en-US" sz="5200" b="1" dirty="0">
                <a:ln w="19050">
                  <a:solidFill>
                    <a:schemeClr val="tx1"/>
                  </a:solidFill>
                </a:ln>
                <a:solidFill>
                  <a:srgbClr val="FFFF00"/>
                </a:solidFill>
                <a:latin typeface="Candara" panose="020E0502030303020204" pitchFamily="34" charset="0"/>
                <a:ea typeface="Cambria Math" panose="02040503050406030204" pitchFamily="18" charset="0"/>
              </a:rPr>
              <a:t>The Triumph </a:t>
            </a:r>
          </a:p>
          <a:p>
            <a:pPr algn="ctr">
              <a:lnSpc>
                <a:spcPts val="4500"/>
              </a:lnSpc>
            </a:pPr>
            <a:r>
              <a:rPr lang="en-US" sz="5200" b="1" dirty="0">
                <a:ln w="19050">
                  <a:solidFill>
                    <a:schemeClr val="tx1"/>
                  </a:solidFill>
                </a:ln>
                <a:solidFill>
                  <a:srgbClr val="FFFF00"/>
                </a:solidFill>
                <a:latin typeface="Candara" panose="020E0502030303020204" pitchFamily="34" charset="0"/>
                <a:ea typeface="Cambria Math" panose="02040503050406030204" pitchFamily="18" charset="0"/>
              </a:rPr>
              <a:t>of the Overcomers</a:t>
            </a:r>
            <a:endParaRPr lang="en-PH" sz="5200" b="1" dirty="0">
              <a:ln w="19050">
                <a:solidFill>
                  <a:schemeClr val="tx1"/>
                </a:solidFill>
              </a:ln>
              <a:solidFill>
                <a:srgbClr val="FFFF00"/>
              </a:solidFill>
              <a:latin typeface="Candara" panose="020E0502030303020204" pitchFamily="34" charset="0"/>
              <a:ea typeface="Cambria Math" panose="02040503050406030204" pitchFamily="18" charset="0"/>
            </a:endParaRPr>
          </a:p>
        </p:txBody>
      </p:sp>
    </p:spTree>
    <p:extLst>
      <p:ext uri="{BB962C8B-B14F-4D97-AF65-F5344CB8AC3E}">
        <p14:creationId xmlns:p14="http://schemas.microsoft.com/office/powerpoint/2010/main" val="353010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5172-F071-4718-9603-715EEF7D3EB7}"/>
              </a:ext>
            </a:extLst>
          </p:cNvPr>
          <p:cNvSpPr>
            <a:spLocks noGrp="1"/>
          </p:cNvSpPr>
          <p:nvPr>
            <p:ph type="ctrTitle"/>
          </p:nvPr>
        </p:nvSpPr>
        <p:spPr/>
        <p:txBody>
          <a:bodyPr/>
          <a:lstStyle/>
          <a:p>
            <a:endParaRPr lang="en-PH"/>
          </a:p>
        </p:txBody>
      </p:sp>
      <p:sp>
        <p:nvSpPr>
          <p:cNvPr id="3" name="Subtitle 2">
            <a:extLst>
              <a:ext uri="{FF2B5EF4-FFF2-40B4-BE49-F238E27FC236}">
                <a16:creationId xmlns:a16="http://schemas.microsoft.com/office/drawing/2014/main" id="{5DD5CFDC-2742-41CC-A777-4A8B3AA88946}"/>
              </a:ext>
            </a:extLst>
          </p:cNvPr>
          <p:cNvSpPr>
            <a:spLocks noGrp="1"/>
          </p:cNvSpPr>
          <p:nvPr>
            <p:ph type="subTitle" idx="1"/>
          </p:nvPr>
        </p:nvSpPr>
        <p:spPr/>
        <p:txBody>
          <a:bodyPr/>
          <a:lstStyle/>
          <a:p>
            <a:endParaRPr lang="en-PH"/>
          </a:p>
        </p:txBody>
      </p:sp>
      <p:pic>
        <p:nvPicPr>
          <p:cNvPr id="4" name="Picture 3">
            <a:extLst>
              <a:ext uri="{FF2B5EF4-FFF2-40B4-BE49-F238E27FC236}">
                <a16:creationId xmlns:a16="http://schemas.microsoft.com/office/drawing/2014/main" id="{B865F05A-9DBC-461E-A88A-A01CFADCBB6C}"/>
              </a:ext>
            </a:extLst>
          </p:cNvPr>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3024053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D865D-2E5A-4D45-BBE3-E4A3444CCA04}"/>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F175CE53-1850-440F-8934-F9A2484E339D}"/>
              </a:ext>
            </a:extLst>
          </p:cNvPr>
          <p:cNvSpPr>
            <a:spLocks noGrp="1"/>
          </p:cNvSpPr>
          <p:nvPr>
            <p:ph type="subTitle" idx="1"/>
          </p:nvPr>
        </p:nvSpPr>
        <p:spPr/>
        <p:txBody>
          <a:bodyPr/>
          <a:lstStyle/>
          <a:p>
            <a:endParaRPr lang="en-PH"/>
          </a:p>
        </p:txBody>
      </p:sp>
      <p:pic>
        <p:nvPicPr>
          <p:cNvPr id="5" name="Picture 4">
            <a:extLst>
              <a:ext uri="{FF2B5EF4-FFF2-40B4-BE49-F238E27FC236}">
                <a16:creationId xmlns:a16="http://schemas.microsoft.com/office/drawing/2014/main" id="{3C55D161-5EF1-4B47-8FD9-CECD0B3754C2}"/>
              </a:ext>
            </a:extLst>
          </p:cNvPr>
          <p:cNvPicPr>
            <a:picLocks noChangeAspect="1"/>
          </p:cNvPicPr>
          <p:nvPr/>
        </p:nvPicPr>
        <p:blipFill>
          <a:blip r:embed="rId2"/>
          <a:stretch>
            <a:fillRect/>
          </a:stretch>
        </p:blipFill>
        <p:spPr>
          <a:xfrm>
            <a:off x="1" y="0"/>
            <a:ext cx="9753600" cy="6858000"/>
          </a:xfrm>
          <a:prstGeom prst="rect">
            <a:avLst/>
          </a:prstGeom>
        </p:spPr>
      </p:pic>
      <p:sp>
        <p:nvSpPr>
          <p:cNvPr id="6" name="TextBox 5">
            <a:extLst>
              <a:ext uri="{FF2B5EF4-FFF2-40B4-BE49-F238E27FC236}">
                <a16:creationId xmlns:a16="http://schemas.microsoft.com/office/drawing/2014/main" id="{0B162B5A-D0E9-4FC3-A2E1-B2146D7B28DA}"/>
              </a:ext>
            </a:extLst>
          </p:cNvPr>
          <p:cNvSpPr txBox="1"/>
          <p:nvPr/>
        </p:nvSpPr>
        <p:spPr>
          <a:xfrm>
            <a:off x="457201" y="4479250"/>
            <a:ext cx="8839200" cy="2503249"/>
          </a:xfrm>
          <a:prstGeom prst="rect">
            <a:avLst/>
          </a:prstGeom>
          <a:noFill/>
        </p:spPr>
        <p:txBody>
          <a:bodyPr wrap="square" rtlCol="0">
            <a:spAutoFit/>
          </a:bodyPr>
          <a:lstStyle/>
          <a:p>
            <a:pPr>
              <a:lnSpc>
                <a:spcPts val="4700"/>
              </a:lnSpc>
            </a:pPr>
            <a:r>
              <a:rPr lang="en-US" sz="4400" b="1" dirty="0">
                <a:ln w="19050">
                  <a:solidFill>
                    <a:sysClr val="windowText" lastClr="000000"/>
                  </a:solidFill>
                </a:ln>
                <a:solidFill>
                  <a:schemeClr val="bg1"/>
                </a:solidFill>
              </a:rPr>
              <a:t>“Behold, I am coming quickly, and My reward is with Me, to give to every one according to his work.” </a:t>
            </a:r>
          </a:p>
          <a:p>
            <a:pPr>
              <a:lnSpc>
                <a:spcPts val="4700"/>
              </a:lnSpc>
            </a:pPr>
            <a:r>
              <a:rPr lang="en-US" sz="4400" b="1" dirty="0">
                <a:ln w="19050">
                  <a:solidFill>
                    <a:sysClr val="windowText" lastClr="000000"/>
                  </a:solidFill>
                </a:ln>
                <a:solidFill>
                  <a:schemeClr val="bg1"/>
                </a:solidFill>
              </a:rPr>
              <a:t>                                        </a:t>
            </a:r>
            <a:r>
              <a:rPr lang="en-US" sz="4000" b="1" dirty="0">
                <a:ln w="19050">
                  <a:solidFill>
                    <a:sysClr val="windowText" lastClr="000000"/>
                  </a:solidFill>
                </a:ln>
                <a:solidFill>
                  <a:schemeClr val="bg1"/>
                </a:solidFill>
              </a:rPr>
              <a:t>–Rev.22:12</a:t>
            </a:r>
            <a:endParaRPr lang="en-PH" sz="4000" b="1" dirty="0">
              <a:ln w="19050">
                <a:solidFill>
                  <a:sysClr val="windowText" lastClr="000000"/>
                </a:solidFill>
              </a:ln>
              <a:solidFill>
                <a:schemeClr val="bg1"/>
              </a:solidFill>
            </a:endParaRPr>
          </a:p>
        </p:txBody>
      </p:sp>
    </p:spTree>
    <p:extLst>
      <p:ext uri="{BB962C8B-B14F-4D97-AF65-F5344CB8AC3E}">
        <p14:creationId xmlns:p14="http://schemas.microsoft.com/office/powerpoint/2010/main" val="368417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9263-A9A6-4908-926E-01A303A243BD}"/>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9CEDB088-AE90-40DC-A7B4-94ACA7756776}"/>
              </a:ext>
            </a:extLst>
          </p:cNvPr>
          <p:cNvSpPr>
            <a:spLocks noGrp="1"/>
          </p:cNvSpPr>
          <p:nvPr>
            <p:ph type="subTitle" idx="1"/>
          </p:nvPr>
        </p:nvSpPr>
        <p:spPr>
          <a:xfrm>
            <a:off x="6019800" y="228600"/>
            <a:ext cx="3124200" cy="6858000"/>
          </a:xfrm>
        </p:spPr>
        <p:txBody>
          <a:bodyPr>
            <a:normAutofit/>
          </a:bodyPr>
          <a:lstStyle/>
          <a:p>
            <a:r>
              <a:rPr lang="en-US" sz="3600" dirty="0">
                <a:solidFill>
                  <a:schemeClr val="tx1"/>
                </a:solidFill>
              </a:rPr>
              <a:t>“To him who overcomes I will grant to sit with Me in My throne, even as I also overcame and have sat down with My Father in His throne.”</a:t>
            </a:r>
          </a:p>
          <a:p>
            <a:r>
              <a:rPr lang="en-US" sz="3600" dirty="0">
                <a:solidFill>
                  <a:schemeClr val="tx1"/>
                </a:solidFill>
              </a:rPr>
              <a:t>- Rev.3:21</a:t>
            </a:r>
            <a:endParaRPr lang="en-PH" sz="3600" dirty="0">
              <a:solidFill>
                <a:schemeClr val="tx1"/>
              </a:solidFill>
            </a:endParaRPr>
          </a:p>
        </p:txBody>
      </p:sp>
      <p:pic>
        <p:nvPicPr>
          <p:cNvPr id="5" name="Picture 4">
            <a:extLst>
              <a:ext uri="{FF2B5EF4-FFF2-40B4-BE49-F238E27FC236}">
                <a16:creationId xmlns:a16="http://schemas.microsoft.com/office/drawing/2014/main" id="{2EFB01B9-D405-4287-B298-EAF198FF4F9F}"/>
              </a:ext>
            </a:extLst>
          </p:cNvPr>
          <p:cNvPicPr>
            <a:picLocks noChangeAspect="1"/>
          </p:cNvPicPr>
          <p:nvPr/>
        </p:nvPicPr>
        <p:blipFill>
          <a:blip r:embed="rId2"/>
          <a:stretch>
            <a:fillRect/>
          </a:stretch>
        </p:blipFill>
        <p:spPr>
          <a:xfrm>
            <a:off x="0" y="-19280"/>
            <a:ext cx="6019800" cy="6877280"/>
          </a:xfrm>
          <a:prstGeom prst="rect">
            <a:avLst/>
          </a:prstGeom>
        </p:spPr>
      </p:pic>
    </p:spTree>
    <p:extLst>
      <p:ext uri="{BB962C8B-B14F-4D97-AF65-F5344CB8AC3E}">
        <p14:creationId xmlns:p14="http://schemas.microsoft.com/office/powerpoint/2010/main" val="322721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16A202-6688-419D-944A-11974551231C}"/>
              </a:ext>
            </a:extLst>
          </p:cNvPr>
          <p:cNvPicPr>
            <a:picLocks noChangeAspect="1"/>
          </p:cNvPicPr>
          <p:nvPr/>
        </p:nvPicPr>
        <p:blipFill>
          <a:blip r:embed="rId2"/>
          <a:stretch>
            <a:fillRect/>
          </a:stretch>
        </p:blipFill>
        <p:spPr>
          <a:xfrm>
            <a:off x="-1751583" y="0"/>
            <a:ext cx="12495784" cy="7362952"/>
          </a:xfrm>
          <a:prstGeom prst="rect">
            <a:avLst/>
          </a:prstGeom>
        </p:spPr>
      </p:pic>
      <p:sp>
        <p:nvSpPr>
          <p:cNvPr id="2" name="Title 1">
            <a:extLst>
              <a:ext uri="{FF2B5EF4-FFF2-40B4-BE49-F238E27FC236}">
                <a16:creationId xmlns:a16="http://schemas.microsoft.com/office/drawing/2014/main" id="{2C75D3B7-A878-447F-87F0-39B7775B245E}"/>
              </a:ext>
            </a:extLst>
          </p:cNvPr>
          <p:cNvSpPr>
            <a:spLocks noGrp="1"/>
          </p:cNvSpPr>
          <p:nvPr>
            <p:ph type="ctrTitle"/>
          </p:nvPr>
        </p:nvSpPr>
        <p:spPr>
          <a:xfrm>
            <a:off x="838200" y="609600"/>
            <a:ext cx="7772400" cy="1470025"/>
          </a:xfrm>
        </p:spPr>
        <p:txBody>
          <a:bodyPr>
            <a:normAutofit fontScale="90000"/>
          </a:bodyPr>
          <a:lstStyle/>
          <a:p>
            <a:r>
              <a:rPr lang="en-US" dirty="0">
                <a:ln w="19050">
                  <a:solidFill>
                    <a:schemeClr val="tx1"/>
                  </a:solidFill>
                </a:ln>
                <a:solidFill>
                  <a:schemeClr val="bg1"/>
                </a:solidFill>
              </a:rPr>
              <a:t>Christ will sit on His throne in Jerusalem for 1000 years as the </a:t>
            </a:r>
            <a:br>
              <a:rPr lang="en-US" dirty="0">
                <a:ln w="19050">
                  <a:solidFill>
                    <a:schemeClr val="tx1"/>
                  </a:solidFill>
                </a:ln>
                <a:solidFill>
                  <a:schemeClr val="bg1"/>
                </a:solidFill>
              </a:rPr>
            </a:br>
            <a:r>
              <a:rPr lang="en-US" dirty="0">
                <a:ln w="19050">
                  <a:solidFill>
                    <a:schemeClr val="tx1"/>
                  </a:solidFill>
                </a:ln>
                <a:solidFill>
                  <a:schemeClr val="bg1"/>
                </a:solidFill>
              </a:rPr>
              <a:t>King of kings!</a:t>
            </a:r>
            <a:br>
              <a:rPr lang="en-US" dirty="0"/>
            </a:br>
            <a:endParaRPr lang="en-PH" dirty="0"/>
          </a:p>
        </p:txBody>
      </p:sp>
      <p:sp>
        <p:nvSpPr>
          <p:cNvPr id="3" name="Subtitle 2">
            <a:extLst>
              <a:ext uri="{FF2B5EF4-FFF2-40B4-BE49-F238E27FC236}">
                <a16:creationId xmlns:a16="http://schemas.microsoft.com/office/drawing/2014/main" id="{873AB2FE-2705-460B-B936-BD9D67DECFBD}"/>
              </a:ext>
            </a:extLst>
          </p:cNvPr>
          <p:cNvSpPr>
            <a:spLocks noGrp="1"/>
          </p:cNvSpPr>
          <p:nvPr>
            <p:ph type="subTitle" idx="1"/>
          </p:nvPr>
        </p:nvSpPr>
        <p:spPr>
          <a:xfrm>
            <a:off x="-495300" y="5181600"/>
            <a:ext cx="10134600" cy="1752600"/>
          </a:xfrm>
        </p:spPr>
        <p:txBody>
          <a:bodyPr>
            <a:noAutofit/>
          </a:bodyPr>
          <a:lstStyle/>
          <a:p>
            <a:pPr>
              <a:lnSpc>
                <a:spcPts val="3700"/>
              </a:lnSpc>
            </a:pPr>
            <a:r>
              <a:rPr lang="en-US" sz="3600" b="1" dirty="0">
                <a:ln w="19050">
                  <a:solidFill>
                    <a:schemeClr val="tx1"/>
                  </a:solidFill>
                </a:ln>
                <a:solidFill>
                  <a:schemeClr val="bg1"/>
                </a:solidFill>
              </a:rPr>
              <a:t>“For the Lord Almighty will reign on </a:t>
            </a:r>
          </a:p>
          <a:p>
            <a:pPr>
              <a:lnSpc>
                <a:spcPts val="3700"/>
              </a:lnSpc>
            </a:pPr>
            <a:r>
              <a:rPr lang="en-US" sz="3600" b="1" dirty="0">
                <a:ln w="19050">
                  <a:solidFill>
                    <a:schemeClr val="tx1"/>
                  </a:solidFill>
                </a:ln>
                <a:solidFill>
                  <a:schemeClr val="bg1"/>
                </a:solidFill>
              </a:rPr>
              <a:t>Mount Zion, in Jerusalem, and before </a:t>
            </a:r>
          </a:p>
          <a:p>
            <a:pPr>
              <a:lnSpc>
                <a:spcPts val="3700"/>
              </a:lnSpc>
            </a:pPr>
            <a:r>
              <a:rPr lang="en-US" sz="3600" b="1" dirty="0">
                <a:ln w="19050">
                  <a:solidFill>
                    <a:schemeClr val="tx1"/>
                  </a:solidFill>
                </a:ln>
                <a:solidFill>
                  <a:schemeClr val="bg1"/>
                </a:solidFill>
              </a:rPr>
              <a:t>His elders- with great glory.” -Is.24:23</a:t>
            </a:r>
            <a:endParaRPr lang="en-PH" sz="3600" b="1" dirty="0">
              <a:ln w="19050">
                <a:solidFill>
                  <a:schemeClr val="tx1"/>
                </a:solidFill>
              </a:ln>
              <a:solidFill>
                <a:schemeClr val="bg1"/>
              </a:solidFill>
            </a:endParaRPr>
          </a:p>
        </p:txBody>
      </p:sp>
    </p:spTree>
    <p:extLst>
      <p:ext uri="{BB962C8B-B14F-4D97-AF65-F5344CB8AC3E}">
        <p14:creationId xmlns:p14="http://schemas.microsoft.com/office/powerpoint/2010/main" val="232121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292E-91B1-4C73-BAFF-47EF62F2B306}"/>
              </a:ext>
            </a:extLst>
          </p:cNvPr>
          <p:cNvSpPr>
            <a:spLocks noGrp="1"/>
          </p:cNvSpPr>
          <p:nvPr>
            <p:ph type="ctrTitle"/>
          </p:nvPr>
        </p:nvSpPr>
        <p:spPr>
          <a:xfrm>
            <a:off x="6477000" y="2873375"/>
            <a:ext cx="2667000" cy="1470025"/>
          </a:xfrm>
        </p:spPr>
        <p:txBody>
          <a:bodyPr>
            <a:noAutofit/>
          </a:bodyPr>
          <a:lstStyle/>
          <a:p>
            <a:r>
              <a:rPr lang="en-US" sz="3300" dirty="0"/>
              <a:t>“And it shall be, everyone who is left of all the nations …shall go up yearly to worship the King, the Lord of Hosts, and to keep the Feast of Tabernacles.” </a:t>
            </a:r>
            <a:br>
              <a:rPr lang="en-US" sz="3300" dirty="0"/>
            </a:br>
            <a:r>
              <a:rPr lang="en-US" sz="3300" dirty="0"/>
              <a:t>–Zech.14:16</a:t>
            </a:r>
            <a:br>
              <a:rPr lang="en-US" sz="3300" dirty="0"/>
            </a:br>
            <a:endParaRPr lang="en-PH" sz="3300" dirty="0"/>
          </a:p>
        </p:txBody>
      </p:sp>
      <p:pic>
        <p:nvPicPr>
          <p:cNvPr id="4" name="Picture 3">
            <a:extLst>
              <a:ext uri="{FF2B5EF4-FFF2-40B4-BE49-F238E27FC236}">
                <a16:creationId xmlns:a16="http://schemas.microsoft.com/office/drawing/2014/main" id="{E98A4D0E-9970-4913-8F78-F21A964C8774}"/>
              </a:ext>
            </a:extLst>
          </p:cNvPr>
          <p:cNvPicPr>
            <a:picLocks noChangeAspect="1"/>
          </p:cNvPicPr>
          <p:nvPr/>
        </p:nvPicPr>
        <p:blipFill>
          <a:blip r:embed="rId2"/>
          <a:stretch>
            <a:fillRect/>
          </a:stretch>
        </p:blipFill>
        <p:spPr>
          <a:xfrm>
            <a:off x="-685800" y="17943"/>
            <a:ext cx="7162800" cy="6840057"/>
          </a:xfrm>
          <a:prstGeom prst="rect">
            <a:avLst/>
          </a:prstGeom>
        </p:spPr>
      </p:pic>
      <p:sp>
        <p:nvSpPr>
          <p:cNvPr id="3" name="Subtitle 2">
            <a:extLst>
              <a:ext uri="{FF2B5EF4-FFF2-40B4-BE49-F238E27FC236}">
                <a16:creationId xmlns:a16="http://schemas.microsoft.com/office/drawing/2014/main" id="{BF0F1717-C410-4942-ACD2-A2C214C968D6}"/>
              </a:ext>
            </a:extLst>
          </p:cNvPr>
          <p:cNvSpPr>
            <a:spLocks noGrp="1"/>
          </p:cNvSpPr>
          <p:nvPr>
            <p:ph type="subTitle" idx="1"/>
          </p:nvPr>
        </p:nvSpPr>
        <p:spPr/>
        <p:txBody>
          <a:bodyPr/>
          <a:lstStyle/>
          <a:p>
            <a:endParaRPr lang="en-PH" dirty="0"/>
          </a:p>
        </p:txBody>
      </p:sp>
    </p:spTree>
    <p:extLst>
      <p:ext uri="{BB962C8B-B14F-4D97-AF65-F5344CB8AC3E}">
        <p14:creationId xmlns:p14="http://schemas.microsoft.com/office/powerpoint/2010/main" val="47601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0A7966-E5F9-4BE2-8FC1-F22E706393C6}"/>
              </a:ext>
            </a:extLst>
          </p:cNvPr>
          <p:cNvPicPr>
            <a:picLocks noChangeAspect="1"/>
          </p:cNvPicPr>
          <p:nvPr/>
        </p:nvPicPr>
        <p:blipFill rotWithShape="1">
          <a:blip r:embed="rId2"/>
          <a:srcRect l="28440" r="28441"/>
          <a:stretch/>
        </p:blipFill>
        <p:spPr>
          <a:xfrm>
            <a:off x="-442012" y="0"/>
            <a:ext cx="3581400" cy="6858000"/>
          </a:xfrm>
          <a:prstGeom prst="rect">
            <a:avLst/>
          </a:prstGeom>
        </p:spPr>
      </p:pic>
      <p:sp>
        <p:nvSpPr>
          <p:cNvPr id="2" name="Title 1">
            <a:extLst>
              <a:ext uri="{FF2B5EF4-FFF2-40B4-BE49-F238E27FC236}">
                <a16:creationId xmlns:a16="http://schemas.microsoft.com/office/drawing/2014/main" id="{C2FF706A-CE0A-4402-A3D0-D7498F45FBA1}"/>
              </a:ext>
            </a:extLst>
          </p:cNvPr>
          <p:cNvSpPr>
            <a:spLocks noGrp="1"/>
          </p:cNvSpPr>
          <p:nvPr>
            <p:ph type="ctrTitle"/>
          </p:nvPr>
        </p:nvSpPr>
        <p:spPr>
          <a:xfrm>
            <a:off x="304800" y="2130425"/>
            <a:ext cx="8153400" cy="1470025"/>
          </a:xfrm>
          <a:ln>
            <a:noFill/>
          </a:ln>
        </p:spPr>
        <p:txBody>
          <a:bodyPr/>
          <a:lstStyle/>
          <a:p>
            <a:endParaRPr lang="en-PH" dirty="0"/>
          </a:p>
        </p:txBody>
      </p:sp>
      <p:pic>
        <p:nvPicPr>
          <p:cNvPr id="7" name="Picture 6">
            <a:extLst>
              <a:ext uri="{FF2B5EF4-FFF2-40B4-BE49-F238E27FC236}">
                <a16:creationId xmlns:a16="http://schemas.microsoft.com/office/drawing/2014/main" id="{9A9E77D5-6DD2-4B07-9C30-A45963FCBF1B}"/>
              </a:ext>
            </a:extLst>
          </p:cNvPr>
          <p:cNvPicPr>
            <a:picLocks noChangeAspect="1"/>
          </p:cNvPicPr>
          <p:nvPr/>
        </p:nvPicPr>
        <p:blipFill>
          <a:blip r:embed="rId3"/>
          <a:stretch>
            <a:fillRect/>
          </a:stretch>
        </p:blipFill>
        <p:spPr>
          <a:xfrm>
            <a:off x="2743200" y="0"/>
            <a:ext cx="3584449" cy="6858000"/>
          </a:xfrm>
          <a:prstGeom prst="rect">
            <a:avLst/>
          </a:prstGeom>
        </p:spPr>
      </p:pic>
      <p:pic>
        <p:nvPicPr>
          <p:cNvPr id="9" name="Picture 8">
            <a:extLst>
              <a:ext uri="{FF2B5EF4-FFF2-40B4-BE49-F238E27FC236}">
                <a16:creationId xmlns:a16="http://schemas.microsoft.com/office/drawing/2014/main" id="{27E3EC1D-C00C-4336-9CAC-46CF78787B37}"/>
              </a:ext>
            </a:extLst>
          </p:cNvPr>
          <p:cNvPicPr>
            <a:picLocks noChangeAspect="1"/>
          </p:cNvPicPr>
          <p:nvPr/>
        </p:nvPicPr>
        <p:blipFill>
          <a:blip r:embed="rId3"/>
          <a:stretch>
            <a:fillRect/>
          </a:stretch>
        </p:blipFill>
        <p:spPr>
          <a:xfrm>
            <a:off x="5867400" y="0"/>
            <a:ext cx="3584449" cy="6858000"/>
          </a:xfrm>
          <a:prstGeom prst="rect">
            <a:avLst/>
          </a:prstGeom>
        </p:spPr>
      </p:pic>
      <p:sp>
        <p:nvSpPr>
          <p:cNvPr id="10" name="Oval 9">
            <a:extLst>
              <a:ext uri="{FF2B5EF4-FFF2-40B4-BE49-F238E27FC236}">
                <a16:creationId xmlns:a16="http://schemas.microsoft.com/office/drawing/2014/main" id="{01DAAF4F-506E-4511-AE1F-2C15E49E2FEC}"/>
              </a:ext>
            </a:extLst>
          </p:cNvPr>
          <p:cNvSpPr/>
          <p:nvPr/>
        </p:nvSpPr>
        <p:spPr>
          <a:xfrm>
            <a:off x="1219200" y="3276600"/>
            <a:ext cx="381000" cy="457200"/>
          </a:xfrm>
          <a:prstGeom prst="ellipse">
            <a:avLst/>
          </a:prstGeom>
          <a:solidFill>
            <a:srgbClr val="34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2" name="Picture 11">
            <a:extLst>
              <a:ext uri="{FF2B5EF4-FFF2-40B4-BE49-F238E27FC236}">
                <a16:creationId xmlns:a16="http://schemas.microsoft.com/office/drawing/2014/main" id="{D34E01BA-CE0A-41C8-AC6A-850063460F0D}"/>
              </a:ext>
            </a:extLst>
          </p:cNvPr>
          <p:cNvPicPr>
            <a:picLocks noChangeAspect="1"/>
          </p:cNvPicPr>
          <p:nvPr/>
        </p:nvPicPr>
        <p:blipFill>
          <a:blip r:embed="rId4"/>
          <a:stretch>
            <a:fillRect/>
          </a:stretch>
        </p:blipFill>
        <p:spPr>
          <a:xfrm>
            <a:off x="4343400" y="3276600"/>
            <a:ext cx="384081" cy="457240"/>
          </a:xfrm>
          <a:prstGeom prst="rect">
            <a:avLst/>
          </a:prstGeom>
        </p:spPr>
      </p:pic>
      <p:pic>
        <p:nvPicPr>
          <p:cNvPr id="16" name="Picture 15">
            <a:extLst>
              <a:ext uri="{FF2B5EF4-FFF2-40B4-BE49-F238E27FC236}">
                <a16:creationId xmlns:a16="http://schemas.microsoft.com/office/drawing/2014/main" id="{EB7A0B22-12D5-4339-A78A-453C6B338C42}"/>
              </a:ext>
            </a:extLst>
          </p:cNvPr>
          <p:cNvPicPr>
            <a:picLocks noChangeAspect="1"/>
          </p:cNvPicPr>
          <p:nvPr/>
        </p:nvPicPr>
        <p:blipFill>
          <a:blip r:embed="rId4"/>
          <a:stretch>
            <a:fillRect/>
          </a:stretch>
        </p:blipFill>
        <p:spPr>
          <a:xfrm>
            <a:off x="7543768" y="3276600"/>
            <a:ext cx="384081" cy="457240"/>
          </a:xfrm>
          <a:prstGeom prst="rect">
            <a:avLst/>
          </a:prstGeom>
        </p:spPr>
      </p:pic>
      <p:sp>
        <p:nvSpPr>
          <p:cNvPr id="17" name="TextBox 16">
            <a:extLst>
              <a:ext uri="{FF2B5EF4-FFF2-40B4-BE49-F238E27FC236}">
                <a16:creationId xmlns:a16="http://schemas.microsoft.com/office/drawing/2014/main" id="{9488B54B-A983-447C-8BCF-47DEA004F85E}"/>
              </a:ext>
            </a:extLst>
          </p:cNvPr>
          <p:cNvSpPr txBox="1"/>
          <p:nvPr/>
        </p:nvSpPr>
        <p:spPr>
          <a:xfrm>
            <a:off x="228600" y="-22324"/>
            <a:ext cx="8915400" cy="2431435"/>
          </a:xfrm>
          <a:prstGeom prst="rect">
            <a:avLst/>
          </a:prstGeom>
          <a:noFill/>
        </p:spPr>
        <p:txBody>
          <a:bodyPr wrap="square" rtlCol="0">
            <a:spAutoFit/>
          </a:bodyPr>
          <a:lstStyle/>
          <a:p>
            <a:r>
              <a:rPr lang="en-US" sz="3800" dirty="0">
                <a:solidFill>
                  <a:schemeClr val="bg1"/>
                </a:solidFill>
              </a:rPr>
              <a:t>“and I saw thrones, and they sat on them…. they shall be priests of God and of Christ, and shall reign with Him a thousand years” </a:t>
            </a:r>
          </a:p>
          <a:p>
            <a:pPr algn="ctr"/>
            <a:r>
              <a:rPr lang="en-US" sz="3800" dirty="0">
                <a:solidFill>
                  <a:schemeClr val="bg1"/>
                </a:solidFill>
              </a:rPr>
              <a:t>                                                -Rev.20:4 &amp; 6  </a:t>
            </a:r>
            <a:endParaRPr lang="en-PH" sz="3800" dirty="0">
              <a:solidFill>
                <a:schemeClr val="bg1"/>
              </a:solidFill>
            </a:endParaRPr>
          </a:p>
        </p:txBody>
      </p:sp>
      <p:sp>
        <p:nvSpPr>
          <p:cNvPr id="3" name="Subtitle 2">
            <a:extLst>
              <a:ext uri="{FF2B5EF4-FFF2-40B4-BE49-F238E27FC236}">
                <a16:creationId xmlns:a16="http://schemas.microsoft.com/office/drawing/2014/main" id="{F7634D6D-F336-4094-BBB5-DB9E95B7DADD}"/>
              </a:ext>
            </a:extLst>
          </p:cNvPr>
          <p:cNvSpPr>
            <a:spLocks noGrp="1"/>
          </p:cNvSpPr>
          <p:nvPr>
            <p:ph type="subTitle" idx="1"/>
          </p:nvPr>
        </p:nvSpPr>
        <p:spPr>
          <a:xfrm>
            <a:off x="304800" y="4876800"/>
            <a:ext cx="8382000" cy="1752600"/>
          </a:xfrm>
        </p:spPr>
        <p:txBody>
          <a:bodyPr>
            <a:noAutofit/>
          </a:bodyPr>
          <a:lstStyle/>
          <a:p>
            <a:r>
              <a:rPr lang="en-US" sz="4000" dirty="0">
                <a:solidFill>
                  <a:schemeClr val="bg1"/>
                </a:solidFill>
              </a:rPr>
              <a:t>-Those who finish their Christian race well will also share in His triumph!</a:t>
            </a:r>
            <a:endParaRPr lang="en-PH" sz="4000" dirty="0">
              <a:solidFill>
                <a:schemeClr val="bg1"/>
              </a:solidFill>
            </a:endParaRPr>
          </a:p>
        </p:txBody>
      </p:sp>
    </p:spTree>
    <p:extLst>
      <p:ext uri="{BB962C8B-B14F-4D97-AF65-F5344CB8AC3E}">
        <p14:creationId xmlns:p14="http://schemas.microsoft.com/office/powerpoint/2010/main" val="326746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956D-1BB6-4DAA-A48D-68FEABA0762B}"/>
              </a:ext>
            </a:extLst>
          </p:cNvPr>
          <p:cNvSpPr>
            <a:spLocks noGrp="1"/>
          </p:cNvSpPr>
          <p:nvPr>
            <p:ph type="ctrTitle"/>
          </p:nvPr>
        </p:nvSpPr>
        <p:spPr>
          <a:xfrm>
            <a:off x="5143500" y="2130425"/>
            <a:ext cx="4000500" cy="1470025"/>
          </a:xfrm>
        </p:spPr>
        <p:txBody>
          <a:bodyPr/>
          <a:lstStyle/>
          <a:p>
            <a:endParaRPr lang="en-PH" dirty="0"/>
          </a:p>
        </p:txBody>
      </p:sp>
      <p:sp>
        <p:nvSpPr>
          <p:cNvPr id="3" name="Subtitle 2">
            <a:extLst>
              <a:ext uri="{FF2B5EF4-FFF2-40B4-BE49-F238E27FC236}">
                <a16:creationId xmlns:a16="http://schemas.microsoft.com/office/drawing/2014/main" id="{C7CA20A6-C466-41A8-B552-6DC51D8C347E}"/>
              </a:ext>
            </a:extLst>
          </p:cNvPr>
          <p:cNvSpPr>
            <a:spLocks noGrp="1"/>
          </p:cNvSpPr>
          <p:nvPr>
            <p:ph type="subTitle" idx="1"/>
          </p:nvPr>
        </p:nvSpPr>
        <p:spPr/>
        <p:txBody>
          <a:bodyPr/>
          <a:lstStyle/>
          <a:p>
            <a:endParaRPr lang="en-PH" dirty="0"/>
          </a:p>
        </p:txBody>
      </p:sp>
      <p:pic>
        <p:nvPicPr>
          <p:cNvPr id="5" name="Picture 4">
            <a:extLst>
              <a:ext uri="{FF2B5EF4-FFF2-40B4-BE49-F238E27FC236}">
                <a16:creationId xmlns:a16="http://schemas.microsoft.com/office/drawing/2014/main" id="{903BF36B-FA4D-4845-A116-BF50B8585654}"/>
              </a:ext>
            </a:extLst>
          </p:cNvPr>
          <p:cNvPicPr>
            <a:picLocks noChangeAspect="1"/>
          </p:cNvPicPr>
          <p:nvPr/>
        </p:nvPicPr>
        <p:blipFill>
          <a:blip r:embed="rId2"/>
          <a:stretch>
            <a:fillRect/>
          </a:stretch>
        </p:blipFill>
        <p:spPr>
          <a:xfrm>
            <a:off x="-101600" y="-57151"/>
            <a:ext cx="9321800" cy="6991351"/>
          </a:xfrm>
          <a:prstGeom prst="rect">
            <a:avLst/>
          </a:prstGeom>
        </p:spPr>
      </p:pic>
    </p:spTree>
    <p:extLst>
      <p:ext uri="{BB962C8B-B14F-4D97-AF65-F5344CB8AC3E}">
        <p14:creationId xmlns:p14="http://schemas.microsoft.com/office/powerpoint/2010/main" val="938044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893A-EC97-4A49-B354-23BC2B16DA85}"/>
              </a:ext>
            </a:extLst>
          </p:cNvPr>
          <p:cNvSpPr>
            <a:spLocks noGrp="1"/>
          </p:cNvSpPr>
          <p:nvPr>
            <p:ph type="ctrTitle"/>
          </p:nvPr>
        </p:nvSpPr>
        <p:spPr/>
        <p:txBody>
          <a:bodyPr/>
          <a:lstStyle/>
          <a:p>
            <a:endParaRPr lang="en-PH"/>
          </a:p>
        </p:txBody>
      </p:sp>
      <p:sp>
        <p:nvSpPr>
          <p:cNvPr id="3" name="Subtitle 2">
            <a:extLst>
              <a:ext uri="{FF2B5EF4-FFF2-40B4-BE49-F238E27FC236}">
                <a16:creationId xmlns:a16="http://schemas.microsoft.com/office/drawing/2014/main" id="{D02EDE74-7FD3-41D0-A1BC-35AB81F910E6}"/>
              </a:ext>
            </a:extLst>
          </p:cNvPr>
          <p:cNvSpPr>
            <a:spLocks noGrp="1"/>
          </p:cNvSpPr>
          <p:nvPr>
            <p:ph type="subTitle" idx="1"/>
          </p:nvPr>
        </p:nvSpPr>
        <p:spPr/>
        <p:txBody>
          <a:bodyPr/>
          <a:lstStyle/>
          <a:p>
            <a:endParaRPr lang="en-PH"/>
          </a:p>
        </p:txBody>
      </p:sp>
      <p:pic>
        <p:nvPicPr>
          <p:cNvPr id="4" name="Picture 3">
            <a:extLst>
              <a:ext uri="{FF2B5EF4-FFF2-40B4-BE49-F238E27FC236}">
                <a16:creationId xmlns:a16="http://schemas.microsoft.com/office/drawing/2014/main" id="{F7E19C27-33E2-4770-ADA0-71EEC0769DB2}"/>
              </a:ext>
            </a:extLst>
          </p:cNvPr>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289888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2DE991-A26B-4704-A26A-144F3898CFA9}"/>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tretch>
            <a:fillRect/>
          </a:stretch>
        </p:blipFill>
        <p:spPr>
          <a:xfrm>
            <a:off x="457200" y="-1219200"/>
            <a:ext cx="8229600" cy="8610600"/>
          </a:xfrm>
          <a:prstGeom prst="rect">
            <a:avLst/>
          </a:prstGeom>
        </p:spPr>
      </p:pic>
      <p:sp>
        <p:nvSpPr>
          <p:cNvPr id="2" name="Title 1">
            <a:extLst>
              <a:ext uri="{FF2B5EF4-FFF2-40B4-BE49-F238E27FC236}">
                <a16:creationId xmlns:a16="http://schemas.microsoft.com/office/drawing/2014/main" id="{20E58A01-DA3A-4910-A4AC-D674B3307F17}"/>
              </a:ext>
            </a:extLst>
          </p:cNvPr>
          <p:cNvSpPr>
            <a:spLocks noGrp="1"/>
          </p:cNvSpPr>
          <p:nvPr>
            <p:ph type="ctrTitle"/>
          </p:nvPr>
        </p:nvSpPr>
        <p:spPr>
          <a:xfrm>
            <a:off x="76200" y="1600200"/>
            <a:ext cx="8991600" cy="1470025"/>
          </a:xfrm>
        </p:spPr>
        <p:txBody>
          <a:bodyPr>
            <a:normAutofit fontScale="90000"/>
          </a:bodyPr>
          <a:lstStyle/>
          <a:p>
            <a:r>
              <a:rPr lang="en-US" sz="5300" b="1" dirty="0"/>
              <a:t>REIGNING WITH CHRIST</a:t>
            </a:r>
            <a:br>
              <a:rPr lang="en-US" sz="5300" b="1" dirty="0"/>
            </a:br>
            <a:br>
              <a:rPr lang="en-US" sz="1100" dirty="0"/>
            </a:br>
            <a:r>
              <a:rPr lang="en-US" dirty="0"/>
              <a:t>1. KING OF KINGS: Jesus!</a:t>
            </a:r>
            <a:br>
              <a:rPr lang="en-US" dirty="0"/>
            </a:br>
            <a:r>
              <a:rPr lang="en-US" dirty="0"/>
              <a:t>2. KINGS- David, Joseph? Esther?</a:t>
            </a:r>
            <a:br>
              <a:rPr lang="en-US" dirty="0"/>
            </a:br>
            <a:r>
              <a:rPr lang="en-US" dirty="0"/>
              <a:t>3. Governors- 12 Apostles &amp; many others</a:t>
            </a:r>
            <a:br>
              <a:rPr lang="en-US" dirty="0"/>
            </a:br>
            <a:r>
              <a:rPr lang="en-US" dirty="0"/>
              <a:t>4. MAYORS- multitudes of faithful </a:t>
            </a:r>
            <a:br>
              <a:rPr lang="en-US" dirty="0"/>
            </a:br>
            <a:endParaRPr lang="en-PH" dirty="0"/>
          </a:p>
        </p:txBody>
      </p:sp>
      <p:sp>
        <p:nvSpPr>
          <p:cNvPr id="3" name="Subtitle 2">
            <a:extLst>
              <a:ext uri="{FF2B5EF4-FFF2-40B4-BE49-F238E27FC236}">
                <a16:creationId xmlns:a16="http://schemas.microsoft.com/office/drawing/2014/main" id="{F64FAFC1-DF2A-4E6D-A658-84B21A9E1F4F}"/>
              </a:ext>
            </a:extLst>
          </p:cNvPr>
          <p:cNvSpPr>
            <a:spLocks noGrp="1"/>
          </p:cNvSpPr>
          <p:nvPr>
            <p:ph type="subTitle" idx="1"/>
          </p:nvPr>
        </p:nvSpPr>
        <p:spPr>
          <a:xfrm>
            <a:off x="533400" y="3429000"/>
            <a:ext cx="8153400" cy="3200400"/>
          </a:xfrm>
        </p:spPr>
        <p:txBody>
          <a:bodyPr>
            <a:normAutofit lnSpcReduction="10000"/>
          </a:bodyPr>
          <a:lstStyle/>
          <a:p>
            <a:r>
              <a:rPr lang="en-US" sz="4000" dirty="0">
                <a:solidFill>
                  <a:schemeClr val="tx1"/>
                </a:solidFill>
              </a:rPr>
              <a:t>servants of God, Lk.19:17 &amp; 19</a:t>
            </a:r>
          </a:p>
          <a:p>
            <a:r>
              <a:rPr lang="en-US" sz="4000" dirty="0">
                <a:solidFill>
                  <a:schemeClr val="tx1"/>
                </a:solidFill>
              </a:rPr>
              <a:t>5. LOCAL POSITIONS OF LEADERSHIP in each nation</a:t>
            </a:r>
            <a:endParaRPr lang="en-US" sz="1400" dirty="0">
              <a:solidFill>
                <a:schemeClr val="tx1"/>
              </a:solidFill>
            </a:endParaRPr>
          </a:p>
          <a:p>
            <a:r>
              <a:rPr lang="en-US" sz="4000" dirty="0">
                <a:solidFill>
                  <a:schemeClr val="tx1"/>
                </a:solidFill>
              </a:rPr>
              <a:t>MULTITUDES WILL ENTER THE TRIUMPH OF THE OVERCOMERS!</a:t>
            </a:r>
            <a:endParaRPr lang="en-PH" sz="4000" dirty="0">
              <a:solidFill>
                <a:schemeClr val="tx1"/>
              </a:solidFill>
            </a:endParaRPr>
          </a:p>
        </p:txBody>
      </p:sp>
    </p:spTree>
    <p:extLst>
      <p:ext uri="{BB962C8B-B14F-4D97-AF65-F5344CB8AC3E}">
        <p14:creationId xmlns:p14="http://schemas.microsoft.com/office/powerpoint/2010/main" val="1903063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423A28E-25F3-486F-A2A3-1825420D8C64}"/>
              </a:ext>
            </a:extLst>
          </p:cNvPr>
          <p:cNvPicPr>
            <a:picLocks noChangeAspect="1"/>
          </p:cNvPicPr>
          <p:nvPr/>
        </p:nvPicPr>
        <p:blipFill>
          <a:blip r:embed="rId2"/>
          <a:stretch>
            <a:fillRect/>
          </a:stretch>
        </p:blipFill>
        <p:spPr>
          <a:xfrm>
            <a:off x="0" y="325120"/>
            <a:ext cx="10119360" cy="6553200"/>
          </a:xfrm>
          <a:prstGeom prst="rect">
            <a:avLst/>
          </a:prstGeom>
        </p:spPr>
      </p:pic>
      <p:sp>
        <p:nvSpPr>
          <p:cNvPr id="2" name="Title 1">
            <a:extLst>
              <a:ext uri="{FF2B5EF4-FFF2-40B4-BE49-F238E27FC236}">
                <a16:creationId xmlns:a16="http://schemas.microsoft.com/office/drawing/2014/main" id="{56B887DA-8FC0-48CD-AA47-3A0E35CD85ED}"/>
              </a:ext>
            </a:extLst>
          </p:cNvPr>
          <p:cNvSpPr>
            <a:spLocks noGrp="1"/>
          </p:cNvSpPr>
          <p:nvPr>
            <p:ph type="ctrTitle"/>
          </p:nvPr>
        </p:nvSpPr>
        <p:spPr>
          <a:xfrm>
            <a:off x="304800" y="304800"/>
            <a:ext cx="8534400" cy="1470025"/>
          </a:xfrm>
        </p:spPr>
        <p:txBody>
          <a:bodyPr>
            <a:normAutofit fontScale="90000"/>
          </a:bodyPr>
          <a:lstStyle/>
          <a:p>
            <a:r>
              <a:rPr lang="en-US" sz="6700" b="1" dirty="0"/>
              <a:t>A KINGDOM OF PRIESTS </a:t>
            </a:r>
            <a:br>
              <a:rPr lang="en-US" dirty="0"/>
            </a:br>
            <a:endParaRPr lang="en-PH" dirty="0"/>
          </a:p>
        </p:txBody>
      </p:sp>
      <p:sp>
        <p:nvSpPr>
          <p:cNvPr id="3" name="Subtitle 2">
            <a:extLst>
              <a:ext uri="{FF2B5EF4-FFF2-40B4-BE49-F238E27FC236}">
                <a16:creationId xmlns:a16="http://schemas.microsoft.com/office/drawing/2014/main" id="{9B9BAB3C-19E8-42F2-A008-F0FF7C396AE0}"/>
              </a:ext>
            </a:extLst>
          </p:cNvPr>
          <p:cNvSpPr>
            <a:spLocks noGrp="1"/>
          </p:cNvSpPr>
          <p:nvPr>
            <p:ph type="subTitle" idx="1"/>
          </p:nvPr>
        </p:nvSpPr>
        <p:spPr>
          <a:xfrm>
            <a:off x="-76200" y="3962400"/>
            <a:ext cx="3657600" cy="3657600"/>
          </a:xfrm>
        </p:spPr>
        <p:txBody>
          <a:bodyPr>
            <a:normAutofit/>
          </a:bodyPr>
          <a:lstStyle/>
          <a:p>
            <a:pPr>
              <a:lnSpc>
                <a:spcPts val="4200"/>
              </a:lnSpc>
            </a:pPr>
            <a:r>
              <a:rPr lang="en-US" sz="4800" dirty="0">
                <a:solidFill>
                  <a:schemeClr val="tx1"/>
                </a:solidFill>
              </a:rPr>
              <a:t>“And has made us a kingdom of priests”</a:t>
            </a:r>
          </a:p>
          <a:p>
            <a:pPr algn="l">
              <a:lnSpc>
                <a:spcPts val="3700"/>
              </a:lnSpc>
            </a:pPr>
            <a:r>
              <a:rPr lang="en-US" sz="4400" dirty="0">
                <a:solidFill>
                  <a:schemeClr val="tx1"/>
                </a:solidFill>
              </a:rPr>
              <a:t>     </a:t>
            </a:r>
            <a:r>
              <a:rPr lang="en-US" sz="2000" dirty="0">
                <a:solidFill>
                  <a:schemeClr val="tx1"/>
                </a:solidFill>
              </a:rPr>
              <a:t> </a:t>
            </a:r>
            <a:r>
              <a:rPr lang="en-US" sz="4400" dirty="0">
                <a:solidFill>
                  <a:schemeClr val="tx1"/>
                </a:solidFill>
              </a:rPr>
              <a:t>-Rev.1:6</a:t>
            </a:r>
            <a:endParaRPr lang="en-PH" sz="4400" dirty="0">
              <a:solidFill>
                <a:schemeClr val="tx1"/>
              </a:solidFill>
            </a:endParaRPr>
          </a:p>
        </p:txBody>
      </p:sp>
      <p:sp>
        <p:nvSpPr>
          <p:cNvPr id="5" name="Rectangle 4">
            <a:extLst>
              <a:ext uri="{FF2B5EF4-FFF2-40B4-BE49-F238E27FC236}">
                <a16:creationId xmlns:a16="http://schemas.microsoft.com/office/drawing/2014/main" id="{C2AE2310-B76A-489B-9F3B-A3F7F000F1A4}"/>
              </a:ext>
            </a:extLst>
          </p:cNvPr>
          <p:cNvSpPr/>
          <p:nvPr/>
        </p:nvSpPr>
        <p:spPr>
          <a:xfrm>
            <a:off x="4343400" y="-2514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0" name="Picture 19">
            <a:extLst>
              <a:ext uri="{FF2B5EF4-FFF2-40B4-BE49-F238E27FC236}">
                <a16:creationId xmlns:a16="http://schemas.microsoft.com/office/drawing/2014/main" id="{13AEBFE8-C4B6-46EA-B8CB-A3A82CF9A1D7}"/>
              </a:ext>
            </a:extLst>
          </p:cNvPr>
          <p:cNvPicPr>
            <a:picLocks noChangeAspect="1"/>
          </p:cNvPicPr>
          <p:nvPr/>
        </p:nvPicPr>
        <p:blipFill rotWithShape="1">
          <a:blip r:embed="rId3"/>
          <a:srcRect b="93566"/>
          <a:stretch/>
        </p:blipFill>
        <p:spPr>
          <a:xfrm>
            <a:off x="-152400" y="-71755"/>
            <a:ext cx="9525000" cy="396875"/>
          </a:xfrm>
          <a:prstGeom prst="rect">
            <a:avLst/>
          </a:prstGeom>
        </p:spPr>
      </p:pic>
    </p:spTree>
    <p:extLst>
      <p:ext uri="{BB962C8B-B14F-4D97-AF65-F5344CB8AC3E}">
        <p14:creationId xmlns:p14="http://schemas.microsoft.com/office/powerpoint/2010/main" val="205882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6EA3EE-2EEB-4E1E-B2C3-6D97FB03A151}"/>
              </a:ext>
            </a:extLst>
          </p:cNvPr>
          <p:cNvPicPr>
            <a:picLocks noChangeAspect="1"/>
          </p:cNvPicPr>
          <p:nvPr/>
        </p:nvPicPr>
        <p:blipFill>
          <a:blip r:embed="rId2"/>
          <a:stretch>
            <a:fillRect/>
          </a:stretch>
        </p:blipFill>
        <p:spPr>
          <a:xfrm>
            <a:off x="-914400" y="0"/>
            <a:ext cx="11309440" cy="6858000"/>
          </a:xfrm>
          <a:prstGeom prst="rect">
            <a:avLst/>
          </a:prstGeom>
        </p:spPr>
      </p:pic>
      <p:sp>
        <p:nvSpPr>
          <p:cNvPr id="2" name="Title 1">
            <a:extLst>
              <a:ext uri="{FF2B5EF4-FFF2-40B4-BE49-F238E27FC236}">
                <a16:creationId xmlns:a16="http://schemas.microsoft.com/office/drawing/2014/main" id="{91A722C8-D316-4432-92C3-2FDB44FF28A5}"/>
              </a:ext>
            </a:extLst>
          </p:cNvPr>
          <p:cNvSpPr>
            <a:spLocks noGrp="1"/>
          </p:cNvSpPr>
          <p:nvPr>
            <p:ph type="ctrTitle"/>
          </p:nvPr>
        </p:nvSpPr>
        <p:spPr>
          <a:xfrm>
            <a:off x="-152400" y="-76200"/>
            <a:ext cx="7543800" cy="1470025"/>
          </a:xfrm>
          <a:ln>
            <a:solidFill>
              <a:schemeClr val="tx1"/>
            </a:solidFill>
          </a:ln>
        </p:spPr>
        <p:txBody>
          <a:bodyPr/>
          <a:lstStyle/>
          <a:p>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Christ triumphantly completed </a:t>
            </a:r>
            <a:b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His race at the cross</a:t>
            </a:r>
            <a:endParaRPr lang="en-PH"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Subtitle 2">
            <a:extLst>
              <a:ext uri="{FF2B5EF4-FFF2-40B4-BE49-F238E27FC236}">
                <a16:creationId xmlns:a16="http://schemas.microsoft.com/office/drawing/2014/main" id="{0DBC9389-D665-43DE-B68A-0A4C36B7B017}"/>
              </a:ext>
            </a:extLst>
          </p:cNvPr>
          <p:cNvSpPr>
            <a:spLocks noGrp="1"/>
          </p:cNvSpPr>
          <p:nvPr>
            <p:ph type="subTitle" idx="1"/>
          </p:nvPr>
        </p:nvSpPr>
        <p:spPr>
          <a:xfrm>
            <a:off x="3429000" y="5867400"/>
            <a:ext cx="6400800" cy="1752600"/>
          </a:xfrm>
        </p:spPr>
        <p:txBody>
          <a:bodyPr>
            <a:normAutofit/>
          </a:bodyPr>
          <a:lstStyle/>
          <a:p>
            <a:r>
              <a:rPr lang="en-US" sz="4800" dirty="0">
                <a:solidFill>
                  <a:schemeClr val="bg1"/>
                </a:solidFill>
              </a:rPr>
              <a:t>“IT IS FINISHED!”</a:t>
            </a:r>
            <a:endParaRPr lang="en-PH" sz="4800" dirty="0">
              <a:solidFill>
                <a:schemeClr val="bg1"/>
              </a:solidFill>
            </a:endParaRPr>
          </a:p>
        </p:txBody>
      </p:sp>
    </p:spTree>
    <p:extLst>
      <p:ext uri="{BB962C8B-B14F-4D97-AF65-F5344CB8AC3E}">
        <p14:creationId xmlns:p14="http://schemas.microsoft.com/office/powerpoint/2010/main" val="193945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CC78-FF00-4BC8-BDDF-DD3D50D7DA68}"/>
              </a:ext>
            </a:extLst>
          </p:cNvPr>
          <p:cNvSpPr>
            <a:spLocks noGrp="1"/>
          </p:cNvSpPr>
          <p:nvPr>
            <p:ph type="ctrTitle"/>
          </p:nvPr>
        </p:nvSpPr>
        <p:spPr>
          <a:xfrm>
            <a:off x="685800" y="228600"/>
            <a:ext cx="7772400" cy="1470025"/>
          </a:xfrm>
        </p:spPr>
        <p:txBody>
          <a:bodyPr>
            <a:noAutofit/>
          </a:bodyPr>
          <a:lstStyle/>
          <a:p>
            <a:r>
              <a:rPr lang="en-US" sz="4600" dirty="0"/>
              <a:t>MANY VICTORIOUS CHRISTIANS </a:t>
            </a:r>
            <a:br>
              <a:rPr lang="en-US" sz="4600" dirty="0"/>
            </a:br>
            <a:r>
              <a:rPr lang="en-US" sz="4600" dirty="0"/>
              <a:t>WILL ALSO BE PRIESTS!</a:t>
            </a:r>
            <a:endParaRPr lang="en-PH" sz="4600" dirty="0"/>
          </a:p>
        </p:txBody>
      </p:sp>
      <p:sp>
        <p:nvSpPr>
          <p:cNvPr id="3" name="Subtitle 2">
            <a:extLst>
              <a:ext uri="{FF2B5EF4-FFF2-40B4-BE49-F238E27FC236}">
                <a16:creationId xmlns:a16="http://schemas.microsoft.com/office/drawing/2014/main" id="{9C333001-1F0D-47C1-B3BC-AD1DAFC75D3C}"/>
              </a:ext>
            </a:extLst>
          </p:cNvPr>
          <p:cNvSpPr>
            <a:spLocks noGrp="1"/>
          </p:cNvSpPr>
          <p:nvPr>
            <p:ph type="subTitle" idx="1"/>
          </p:nvPr>
        </p:nvSpPr>
        <p:spPr>
          <a:xfrm>
            <a:off x="190500" y="2057400"/>
            <a:ext cx="8763000" cy="6172200"/>
          </a:xfrm>
        </p:spPr>
        <p:txBody>
          <a:bodyPr>
            <a:normAutofit fontScale="77500" lnSpcReduction="20000"/>
          </a:bodyPr>
          <a:lstStyle/>
          <a:p>
            <a:pPr algn="l"/>
            <a:r>
              <a:rPr lang="en-US" sz="6200" dirty="0">
                <a:solidFill>
                  <a:schemeClr val="tx1"/>
                </a:solidFill>
              </a:rPr>
              <a:t>- To teach the people:</a:t>
            </a:r>
          </a:p>
          <a:p>
            <a:pPr algn="l"/>
            <a:endParaRPr lang="en-US" sz="2100" dirty="0">
              <a:solidFill>
                <a:schemeClr val="tx1"/>
              </a:solidFill>
            </a:endParaRPr>
          </a:p>
          <a:p>
            <a:pPr algn="l">
              <a:lnSpc>
                <a:spcPct val="120000"/>
              </a:lnSpc>
            </a:pPr>
            <a:r>
              <a:rPr lang="en-US" sz="6200" dirty="0">
                <a:solidFill>
                  <a:schemeClr val="tx1"/>
                </a:solidFill>
              </a:rPr>
              <a:t>“For the priest's lips should keep knowledge, and they should seek the law at his mouth: for he is the messenger of the Lord of hosts.”</a:t>
            </a:r>
          </a:p>
          <a:p>
            <a:pPr algn="l"/>
            <a:r>
              <a:rPr lang="en-US" sz="6200" dirty="0">
                <a:solidFill>
                  <a:schemeClr val="tx1"/>
                </a:solidFill>
              </a:rPr>
              <a:t>                                           –Mal.2:7</a:t>
            </a:r>
          </a:p>
          <a:p>
            <a:endParaRPr lang="en-PH" dirty="0"/>
          </a:p>
        </p:txBody>
      </p:sp>
    </p:spTree>
    <p:extLst>
      <p:ext uri="{BB962C8B-B14F-4D97-AF65-F5344CB8AC3E}">
        <p14:creationId xmlns:p14="http://schemas.microsoft.com/office/powerpoint/2010/main" val="1918778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F8A973-CB5F-41CC-9C0E-1394A8DBB7B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2438400" y="0"/>
            <a:ext cx="15392400" cy="8675576"/>
          </a:xfrm>
          <a:prstGeom prst="rect">
            <a:avLst/>
          </a:prstGeom>
          <a:effectLst>
            <a:reflection endPos="65000" dist="50800" dir="5400000" sy="-100000" algn="bl" rotWithShape="0"/>
          </a:effectLst>
        </p:spPr>
      </p:pic>
      <p:sp>
        <p:nvSpPr>
          <p:cNvPr id="2" name="Title 1">
            <a:extLst>
              <a:ext uri="{FF2B5EF4-FFF2-40B4-BE49-F238E27FC236}">
                <a16:creationId xmlns:a16="http://schemas.microsoft.com/office/drawing/2014/main" id="{1968339B-42FB-43E3-ADEA-A28B5DB18D35}"/>
              </a:ext>
            </a:extLst>
          </p:cNvPr>
          <p:cNvSpPr>
            <a:spLocks noGrp="1"/>
          </p:cNvSpPr>
          <p:nvPr>
            <p:ph type="ctrTitle"/>
          </p:nvPr>
        </p:nvSpPr>
        <p:spPr>
          <a:xfrm>
            <a:off x="76200" y="4168775"/>
            <a:ext cx="9067800" cy="1470025"/>
          </a:xfrm>
        </p:spPr>
        <p:txBody>
          <a:bodyPr>
            <a:normAutofit fontScale="90000"/>
          </a:bodyPr>
          <a:lstStyle/>
          <a:p>
            <a:r>
              <a:rPr lang="en-US" b="1" dirty="0">
                <a:ln w="19050">
                  <a:solidFill>
                    <a:schemeClr val="tx1"/>
                  </a:solidFill>
                </a:ln>
                <a:solidFill>
                  <a:schemeClr val="bg1"/>
                </a:solidFill>
              </a:rPr>
              <a:t>“And many people shall go and say, Come, and let us go up to the mountain of the Lord, to the house of the God of Jacob; and he will teach us of his ways, and we will walk in his paths: for out of Zion shall go forth the law, and the word of the Lord from Jerusalem.”   -Isaiah 2:3</a:t>
            </a:r>
            <a:br>
              <a:rPr lang="en-US" dirty="0">
                <a:solidFill>
                  <a:schemeClr val="bg1"/>
                </a:solidFill>
              </a:rPr>
            </a:br>
            <a:endParaRPr lang="en-PH" dirty="0">
              <a:solidFill>
                <a:schemeClr val="bg1"/>
              </a:solidFill>
            </a:endParaRPr>
          </a:p>
        </p:txBody>
      </p:sp>
      <p:sp>
        <p:nvSpPr>
          <p:cNvPr id="3" name="Subtitle 2">
            <a:extLst>
              <a:ext uri="{FF2B5EF4-FFF2-40B4-BE49-F238E27FC236}">
                <a16:creationId xmlns:a16="http://schemas.microsoft.com/office/drawing/2014/main" id="{A832FC55-D1BC-4A97-80DC-5213AEBF8680}"/>
              </a:ext>
            </a:extLst>
          </p:cNvPr>
          <p:cNvSpPr>
            <a:spLocks noGrp="1"/>
          </p:cNvSpPr>
          <p:nvPr>
            <p:ph type="subTitle" idx="1"/>
          </p:nvPr>
        </p:nvSpPr>
        <p:spPr/>
        <p:txBody>
          <a:bodyPr/>
          <a:lstStyle/>
          <a:p>
            <a:endParaRPr lang="en-PH" dirty="0"/>
          </a:p>
        </p:txBody>
      </p:sp>
      <p:sp>
        <p:nvSpPr>
          <p:cNvPr id="6" name="TextBox 5">
            <a:extLst>
              <a:ext uri="{FF2B5EF4-FFF2-40B4-BE49-F238E27FC236}">
                <a16:creationId xmlns:a16="http://schemas.microsoft.com/office/drawing/2014/main" id="{B7C170EF-B169-4845-985A-C1BF70A2F1BF}"/>
              </a:ext>
            </a:extLst>
          </p:cNvPr>
          <p:cNvSpPr txBox="1"/>
          <p:nvPr/>
        </p:nvSpPr>
        <p:spPr>
          <a:xfrm>
            <a:off x="228600" y="304800"/>
            <a:ext cx="8763000" cy="1569660"/>
          </a:xfrm>
          <a:prstGeom prst="rect">
            <a:avLst/>
          </a:prstGeom>
          <a:noFill/>
        </p:spPr>
        <p:txBody>
          <a:bodyPr wrap="square">
            <a:spAutoFit/>
          </a:bodyPr>
          <a:lstStyle/>
          <a:p>
            <a:pPr algn="ctr"/>
            <a:r>
              <a:rPr lang="en-US" sz="4800" b="1" dirty="0">
                <a:ln>
                  <a:solidFill>
                    <a:schemeClr val="bg1"/>
                  </a:solidFill>
                </a:ln>
              </a:rPr>
              <a:t>Zion has a calling to teaching- </a:t>
            </a:r>
            <a:br>
              <a:rPr lang="en-US" sz="4800" b="1" dirty="0">
                <a:ln>
                  <a:solidFill>
                    <a:schemeClr val="bg1"/>
                  </a:solidFill>
                </a:ln>
              </a:rPr>
            </a:br>
            <a:r>
              <a:rPr lang="en-US" sz="4800" b="1" dirty="0">
                <a:ln>
                  <a:solidFill>
                    <a:schemeClr val="bg1"/>
                  </a:solidFill>
                </a:ln>
              </a:rPr>
              <a:t>both now and in the Millennium!</a:t>
            </a:r>
            <a:endParaRPr lang="en-PH" sz="4800" b="1" dirty="0">
              <a:ln>
                <a:solidFill>
                  <a:schemeClr val="bg1"/>
                </a:solidFill>
              </a:ln>
            </a:endParaRPr>
          </a:p>
        </p:txBody>
      </p:sp>
    </p:spTree>
    <p:extLst>
      <p:ext uri="{BB962C8B-B14F-4D97-AF65-F5344CB8AC3E}">
        <p14:creationId xmlns:p14="http://schemas.microsoft.com/office/powerpoint/2010/main" val="2947088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E54BC2-B668-465D-BAA1-C4C968F61626}"/>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4E1A553-D2FC-4885-97C5-E1A89B866250}"/>
              </a:ext>
            </a:extLst>
          </p:cNvPr>
          <p:cNvSpPr>
            <a:spLocks noGrp="1"/>
          </p:cNvSpPr>
          <p:nvPr>
            <p:ph type="ctrTitle"/>
          </p:nvPr>
        </p:nvSpPr>
        <p:spPr>
          <a:xfrm>
            <a:off x="533400" y="-1447800"/>
            <a:ext cx="7772400" cy="841375"/>
          </a:xfrm>
        </p:spPr>
        <p:txBody>
          <a:bodyPr/>
          <a:lstStyle/>
          <a:p>
            <a:endParaRPr lang="en-PH" dirty="0"/>
          </a:p>
        </p:txBody>
      </p:sp>
      <p:sp>
        <p:nvSpPr>
          <p:cNvPr id="3" name="Subtitle 2">
            <a:extLst>
              <a:ext uri="{FF2B5EF4-FFF2-40B4-BE49-F238E27FC236}">
                <a16:creationId xmlns:a16="http://schemas.microsoft.com/office/drawing/2014/main" id="{ADF04BBD-A57B-4071-8615-41268A502577}"/>
              </a:ext>
            </a:extLst>
          </p:cNvPr>
          <p:cNvSpPr>
            <a:spLocks noGrp="1"/>
          </p:cNvSpPr>
          <p:nvPr>
            <p:ph type="subTitle" idx="1"/>
          </p:nvPr>
        </p:nvSpPr>
        <p:spPr>
          <a:xfrm>
            <a:off x="-13855" y="0"/>
            <a:ext cx="9144000" cy="7086600"/>
          </a:xfrm>
          <a:ln w="12700">
            <a:solidFill>
              <a:schemeClr val="bg1"/>
            </a:solidFill>
          </a:ln>
        </p:spPr>
        <p:txBody>
          <a:bodyPr>
            <a:normAutofit/>
          </a:bodyPr>
          <a:lstStyle/>
          <a:p>
            <a:pPr>
              <a:lnSpc>
                <a:spcPts val="7200"/>
              </a:lnSpc>
              <a:spcBef>
                <a:spcPts val="600"/>
              </a:spcBef>
            </a:pPr>
            <a:r>
              <a:rPr lang="en-US" sz="6700" b="1" dirty="0">
                <a:ln w="19050">
                  <a:solidFill>
                    <a:schemeClr val="bg1"/>
                  </a:solidFill>
                </a:ln>
                <a:solidFill>
                  <a:schemeClr val="tx1"/>
                </a:solidFill>
              </a:rPr>
              <a:t>Priests lead the worship:</a:t>
            </a:r>
            <a:r>
              <a:rPr lang="en-US" sz="3300" b="1" dirty="0">
                <a:ln w="19050">
                  <a:solidFill>
                    <a:schemeClr val="bg1"/>
                  </a:solidFill>
                </a:ln>
                <a:solidFill>
                  <a:schemeClr val="tx1"/>
                </a:solidFill>
              </a:rPr>
              <a:t> </a:t>
            </a:r>
          </a:p>
          <a:p>
            <a:pPr>
              <a:lnSpc>
                <a:spcPts val="7200"/>
              </a:lnSpc>
              <a:spcBef>
                <a:spcPts val="600"/>
              </a:spcBef>
            </a:pPr>
            <a:r>
              <a:rPr lang="en-US" sz="6400" b="1" dirty="0">
                <a:ln w="19050">
                  <a:solidFill>
                    <a:schemeClr val="bg1"/>
                  </a:solidFill>
                </a:ln>
                <a:solidFill>
                  <a:schemeClr val="tx1"/>
                </a:solidFill>
              </a:rPr>
              <a:t>SONGLEADERS, MUSICIANS AND SINGERS </a:t>
            </a:r>
          </a:p>
          <a:p>
            <a:pPr>
              <a:lnSpc>
                <a:spcPts val="7200"/>
              </a:lnSpc>
            </a:pPr>
            <a:endParaRPr lang="en-US" sz="4400" b="1" dirty="0">
              <a:ln w="19050">
                <a:solidFill>
                  <a:schemeClr val="bg1"/>
                </a:solidFill>
              </a:ln>
              <a:solidFill>
                <a:schemeClr val="tx1"/>
              </a:solidFill>
            </a:endParaRPr>
          </a:p>
          <a:p>
            <a:endParaRPr lang="en-US" sz="6600" b="1" dirty="0">
              <a:ln w="19050">
                <a:solidFill>
                  <a:schemeClr val="bg1"/>
                </a:solidFill>
              </a:ln>
              <a:solidFill>
                <a:schemeClr val="tx1"/>
              </a:solidFill>
            </a:endParaRPr>
          </a:p>
          <a:p>
            <a:r>
              <a:rPr lang="en-US" sz="4800" b="1" dirty="0">
                <a:ln w="19050">
                  <a:solidFill>
                    <a:schemeClr val="bg1"/>
                  </a:solidFill>
                </a:ln>
                <a:solidFill>
                  <a:schemeClr val="tx1"/>
                </a:solidFill>
              </a:rPr>
              <a:t>-in the Old Testament, all the singers and musicians were priests!</a:t>
            </a:r>
          </a:p>
          <a:p>
            <a:endParaRPr lang="en-PH" dirty="0"/>
          </a:p>
        </p:txBody>
      </p:sp>
    </p:spTree>
    <p:extLst>
      <p:ext uri="{BB962C8B-B14F-4D97-AF65-F5344CB8AC3E}">
        <p14:creationId xmlns:p14="http://schemas.microsoft.com/office/powerpoint/2010/main" val="181940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8B0EE8-D9DE-4E16-8884-CDB7884E3238}"/>
              </a:ext>
            </a:extLst>
          </p:cNvPr>
          <p:cNvPicPr>
            <a:picLocks noChangeAspect="1"/>
          </p:cNvPicPr>
          <p:nvPr/>
        </p:nvPicPr>
        <p:blipFill>
          <a:blip r:embed="rId2"/>
          <a:stretch>
            <a:fillRect/>
          </a:stretch>
        </p:blipFill>
        <p:spPr>
          <a:xfrm>
            <a:off x="-685800" y="0"/>
            <a:ext cx="10812780" cy="5941088"/>
          </a:xfrm>
          <a:prstGeom prst="rect">
            <a:avLst/>
          </a:prstGeom>
        </p:spPr>
      </p:pic>
      <p:sp>
        <p:nvSpPr>
          <p:cNvPr id="2" name="Title 1">
            <a:extLst>
              <a:ext uri="{FF2B5EF4-FFF2-40B4-BE49-F238E27FC236}">
                <a16:creationId xmlns:a16="http://schemas.microsoft.com/office/drawing/2014/main" id="{592DE496-AB44-43BB-85E4-288C36ADC230}"/>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A7D629D5-5BE4-4AA7-BD32-4E79FF8D78A6}"/>
              </a:ext>
            </a:extLst>
          </p:cNvPr>
          <p:cNvSpPr>
            <a:spLocks noGrp="1"/>
          </p:cNvSpPr>
          <p:nvPr>
            <p:ph type="subTitle" idx="1"/>
          </p:nvPr>
        </p:nvSpPr>
        <p:spPr/>
        <p:txBody>
          <a:bodyPr/>
          <a:lstStyle/>
          <a:p>
            <a:endParaRPr lang="en-PH"/>
          </a:p>
        </p:txBody>
      </p:sp>
      <p:sp>
        <p:nvSpPr>
          <p:cNvPr id="6" name="TextBox 5">
            <a:extLst>
              <a:ext uri="{FF2B5EF4-FFF2-40B4-BE49-F238E27FC236}">
                <a16:creationId xmlns:a16="http://schemas.microsoft.com/office/drawing/2014/main" id="{B2523478-8EA6-4AE7-903F-EAEDA809A687}"/>
              </a:ext>
            </a:extLst>
          </p:cNvPr>
          <p:cNvSpPr txBox="1"/>
          <p:nvPr/>
        </p:nvSpPr>
        <p:spPr>
          <a:xfrm>
            <a:off x="334992" y="5963759"/>
            <a:ext cx="8839200" cy="800219"/>
          </a:xfrm>
          <a:prstGeom prst="rect">
            <a:avLst/>
          </a:prstGeom>
          <a:noFill/>
        </p:spPr>
        <p:txBody>
          <a:bodyPr wrap="square">
            <a:spAutoFit/>
          </a:bodyPr>
          <a:lstStyle/>
          <a:p>
            <a:r>
              <a:rPr lang="en-US" sz="4600" dirty="0"/>
              <a:t>There will be worship celebrations!</a:t>
            </a:r>
          </a:p>
        </p:txBody>
      </p:sp>
    </p:spTree>
    <p:extLst>
      <p:ext uri="{BB962C8B-B14F-4D97-AF65-F5344CB8AC3E}">
        <p14:creationId xmlns:p14="http://schemas.microsoft.com/office/powerpoint/2010/main" val="2214722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40E2-2B59-4A8E-B4D0-ECF24B9E6E1A}"/>
              </a:ext>
            </a:extLst>
          </p:cNvPr>
          <p:cNvSpPr>
            <a:spLocks noGrp="1"/>
          </p:cNvSpPr>
          <p:nvPr>
            <p:ph type="ctrTitle"/>
          </p:nvPr>
        </p:nvSpPr>
        <p:spPr/>
        <p:txBody>
          <a:bodyPr/>
          <a:lstStyle/>
          <a:p>
            <a:endParaRPr lang="en-PH"/>
          </a:p>
        </p:txBody>
      </p:sp>
      <p:pic>
        <p:nvPicPr>
          <p:cNvPr id="4" name="Picture 3">
            <a:extLst>
              <a:ext uri="{FF2B5EF4-FFF2-40B4-BE49-F238E27FC236}">
                <a16:creationId xmlns:a16="http://schemas.microsoft.com/office/drawing/2014/main" id="{3DB96FF0-C0CC-4CC2-BA12-EF2AE54DE77A}"/>
              </a:ext>
            </a:extLst>
          </p:cNvPr>
          <p:cNvPicPr>
            <a:picLocks noChangeAspect="1"/>
          </p:cNvPicPr>
          <p:nvPr/>
        </p:nvPicPr>
        <p:blipFill>
          <a:blip r:embed="rId2"/>
          <a:stretch>
            <a:fillRect/>
          </a:stretch>
        </p:blipFill>
        <p:spPr>
          <a:xfrm>
            <a:off x="-76200" y="-413828"/>
            <a:ext cx="9198863" cy="7271828"/>
          </a:xfrm>
          <a:prstGeom prst="rect">
            <a:avLst/>
          </a:prstGeom>
        </p:spPr>
      </p:pic>
      <p:sp>
        <p:nvSpPr>
          <p:cNvPr id="3" name="Subtitle 2">
            <a:extLst>
              <a:ext uri="{FF2B5EF4-FFF2-40B4-BE49-F238E27FC236}">
                <a16:creationId xmlns:a16="http://schemas.microsoft.com/office/drawing/2014/main" id="{7CE9A1ED-C4B2-4C21-979F-71A16D5F7AD6}"/>
              </a:ext>
            </a:extLst>
          </p:cNvPr>
          <p:cNvSpPr>
            <a:spLocks noGrp="1"/>
          </p:cNvSpPr>
          <p:nvPr>
            <p:ph type="subTitle" idx="1"/>
          </p:nvPr>
        </p:nvSpPr>
        <p:spPr>
          <a:xfrm>
            <a:off x="1676400" y="-18001"/>
            <a:ext cx="6400800" cy="1752600"/>
          </a:xfrm>
        </p:spPr>
        <p:txBody>
          <a:bodyPr>
            <a:normAutofit/>
          </a:bodyPr>
          <a:lstStyle/>
          <a:p>
            <a:r>
              <a:rPr lang="en-US" sz="4400" dirty="0">
                <a:solidFill>
                  <a:schemeClr val="tx1"/>
                </a:solidFill>
              </a:rPr>
              <a:t>There will be Feasts to Celebrate!</a:t>
            </a:r>
            <a:endParaRPr lang="en-PH" sz="4400" dirty="0">
              <a:solidFill>
                <a:schemeClr val="tx1"/>
              </a:solidFill>
            </a:endParaRPr>
          </a:p>
        </p:txBody>
      </p:sp>
    </p:spTree>
    <p:extLst>
      <p:ext uri="{BB962C8B-B14F-4D97-AF65-F5344CB8AC3E}">
        <p14:creationId xmlns:p14="http://schemas.microsoft.com/office/powerpoint/2010/main" val="3090834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BBE0E0A4-B0EC-4E5F-8CBF-7256BD0D82C0}"/>
              </a:ext>
            </a:extLst>
          </p:cNvPr>
          <p:cNvPicPr>
            <a:picLocks noChangeAspect="1"/>
          </p:cNvPicPr>
          <p:nvPr/>
        </p:nvPicPr>
        <p:blipFill>
          <a:blip r:embed="rId2"/>
          <a:stretch>
            <a:fillRect/>
          </a:stretch>
        </p:blipFill>
        <p:spPr>
          <a:xfrm rot="537196">
            <a:off x="5239508" y="5677287"/>
            <a:ext cx="2539094" cy="1098336"/>
          </a:xfrm>
          <a:prstGeom prst="rect">
            <a:avLst/>
          </a:prstGeom>
        </p:spPr>
      </p:pic>
      <p:pic>
        <p:nvPicPr>
          <p:cNvPr id="39" name="Picture 38">
            <a:extLst>
              <a:ext uri="{FF2B5EF4-FFF2-40B4-BE49-F238E27FC236}">
                <a16:creationId xmlns:a16="http://schemas.microsoft.com/office/drawing/2014/main" id="{6B4C13A1-EA49-4583-8961-0008DD2CBBB7}"/>
              </a:ext>
            </a:extLst>
          </p:cNvPr>
          <p:cNvPicPr>
            <a:picLocks noChangeAspect="1"/>
          </p:cNvPicPr>
          <p:nvPr/>
        </p:nvPicPr>
        <p:blipFill>
          <a:blip r:embed="rId3"/>
          <a:stretch>
            <a:fillRect/>
          </a:stretch>
        </p:blipFill>
        <p:spPr>
          <a:xfrm rot="735054">
            <a:off x="4922165" y="2489307"/>
            <a:ext cx="2238735" cy="1037914"/>
          </a:xfrm>
          <a:prstGeom prst="rect">
            <a:avLst/>
          </a:prstGeom>
        </p:spPr>
      </p:pic>
      <p:sp>
        <p:nvSpPr>
          <p:cNvPr id="2" name="Title 1">
            <a:extLst>
              <a:ext uri="{FF2B5EF4-FFF2-40B4-BE49-F238E27FC236}">
                <a16:creationId xmlns:a16="http://schemas.microsoft.com/office/drawing/2014/main" id="{B0A18D0A-E70F-4724-9D64-4C618989AD43}"/>
              </a:ext>
            </a:extLst>
          </p:cNvPr>
          <p:cNvSpPr>
            <a:spLocks noGrp="1"/>
          </p:cNvSpPr>
          <p:nvPr>
            <p:ph type="ctrTitle"/>
          </p:nvPr>
        </p:nvSpPr>
        <p:spPr>
          <a:xfrm>
            <a:off x="685800" y="152400"/>
            <a:ext cx="7772400" cy="1470025"/>
          </a:xfrm>
        </p:spPr>
        <p:txBody>
          <a:bodyPr>
            <a:noAutofit/>
          </a:bodyPr>
          <a:lstStyle/>
          <a:p>
            <a:pPr>
              <a:lnSpc>
                <a:spcPts val="5000"/>
              </a:lnSpc>
            </a:pPr>
            <a:r>
              <a:rPr lang="en-US" sz="4800" dirty="0"/>
              <a:t>maybe Christmas will be </a:t>
            </a:r>
            <a:br>
              <a:rPr lang="en-US" sz="4800" dirty="0"/>
            </a:br>
            <a:r>
              <a:rPr lang="en-US" sz="4800" dirty="0"/>
              <a:t>purified &amp; celebrated!</a:t>
            </a:r>
            <a:endParaRPr lang="en-PH" sz="4800" dirty="0"/>
          </a:p>
        </p:txBody>
      </p:sp>
      <p:cxnSp>
        <p:nvCxnSpPr>
          <p:cNvPr id="22" name="Straight Connector 21">
            <a:extLst>
              <a:ext uri="{FF2B5EF4-FFF2-40B4-BE49-F238E27FC236}">
                <a16:creationId xmlns:a16="http://schemas.microsoft.com/office/drawing/2014/main" id="{5EF2786B-1566-413C-8EE9-3A531BD809DB}"/>
              </a:ext>
            </a:extLst>
          </p:cNvPr>
          <p:cNvCxnSpPr/>
          <p:nvPr/>
        </p:nvCxnSpPr>
        <p:spPr>
          <a:xfrm flipV="1">
            <a:off x="1219200" y="1823492"/>
            <a:ext cx="2895600" cy="5303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599DD3-3D4C-4E28-9A3C-EC2AA8F6C63C}"/>
              </a:ext>
            </a:extLst>
          </p:cNvPr>
          <p:cNvPicPr>
            <a:picLocks noChangeAspect="1"/>
          </p:cNvPicPr>
          <p:nvPr/>
        </p:nvPicPr>
        <p:blipFill>
          <a:blip r:embed="rId4"/>
          <a:stretch>
            <a:fillRect/>
          </a:stretch>
        </p:blipFill>
        <p:spPr>
          <a:xfrm>
            <a:off x="1319827" y="3581400"/>
            <a:ext cx="5233373" cy="358815"/>
          </a:xfrm>
          <a:prstGeom prst="rect">
            <a:avLst/>
          </a:prstGeom>
        </p:spPr>
      </p:pic>
      <p:pic>
        <p:nvPicPr>
          <p:cNvPr id="28" name="Picture 27">
            <a:extLst>
              <a:ext uri="{FF2B5EF4-FFF2-40B4-BE49-F238E27FC236}">
                <a16:creationId xmlns:a16="http://schemas.microsoft.com/office/drawing/2014/main" id="{978DB9DF-1874-41A3-8B69-500804CA4542}"/>
              </a:ext>
            </a:extLst>
          </p:cNvPr>
          <p:cNvPicPr>
            <a:picLocks noChangeAspect="1"/>
          </p:cNvPicPr>
          <p:nvPr/>
        </p:nvPicPr>
        <p:blipFill>
          <a:blip r:embed="rId5"/>
          <a:stretch>
            <a:fillRect/>
          </a:stretch>
        </p:blipFill>
        <p:spPr>
          <a:xfrm>
            <a:off x="1316182" y="3565632"/>
            <a:ext cx="5233372" cy="374584"/>
          </a:xfrm>
          <a:prstGeom prst="rect">
            <a:avLst/>
          </a:prstGeom>
        </p:spPr>
      </p:pic>
      <p:pic>
        <p:nvPicPr>
          <p:cNvPr id="32" name="Picture 31">
            <a:extLst>
              <a:ext uri="{FF2B5EF4-FFF2-40B4-BE49-F238E27FC236}">
                <a16:creationId xmlns:a16="http://schemas.microsoft.com/office/drawing/2014/main" id="{3CBD45D0-95BF-48EF-8E1B-70BE4C6D607A}"/>
              </a:ext>
            </a:extLst>
          </p:cNvPr>
          <p:cNvPicPr>
            <a:picLocks noChangeAspect="1"/>
          </p:cNvPicPr>
          <p:nvPr/>
        </p:nvPicPr>
        <p:blipFill>
          <a:blip r:embed="rId5"/>
          <a:stretch>
            <a:fillRect/>
          </a:stretch>
        </p:blipFill>
        <p:spPr>
          <a:xfrm>
            <a:off x="1362857" y="5242224"/>
            <a:ext cx="4961743" cy="244175"/>
          </a:xfrm>
          <a:prstGeom prst="rect">
            <a:avLst/>
          </a:prstGeom>
        </p:spPr>
      </p:pic>
      <p:pic>
        <p:nvPicPr>
          <p:cNvPr id="41" name="Picture 40">
            <a:extLst>
              <a:ext uri="{FF2B5EF4-FFF2-40B4-BE49-F238E27FC236}">
                <a16:creationId xmlns:a16="http://schemas.microsoft.com/office/drawing/2014/main" id="{61CFA79D-5CF4-40E5-BD61-11DB972C776F}"/>
              </a:ext>
            </a:extLst>
          </p:cNvPr>
          <p:cNvPicPr>
            <a:picLocks noChangeAspect="1"/>
          </p:cNvPicPr>
          <p:nvPr/>
        </p:nvPicPr>
        <p:blipFill>
          <a:blip r:embed="rId2"/>
          <a:stretch>
            <a:fillRect/>
          </a:stretch>
        </p:blipFill>
        <p:spPr>
          <a:xfrm rot="1053375">
            <a:off x="3918608" y="4144734"/>
            <a:ext cx="2316561" cy="1008936"/>
          </a:xfrm>
          <a:prstGeom prst="rect">
            <a:avLst/>
          </a:prstGeom>
        </p:spPr>
      </p:pic>
      <p:pic>
        <p:nvPicPr>
          <p:cNvPr id="48" name="Picture 47">
            <a:extLst>
              <a:ext uri="{FF2B5EF4-FFF2-40B4-BE49-F238E27FC236}">
                <a16:creationId xmlns:a16="http://schemas.microsoft.com/office/drawing/2014/main" id="{6EB4AACC-5241-4BB6-8781-FFDB85623836}"/>
              </a:ext>
            </a:extLst>
          </p:cNvPr>
          <p:cNvPicPr>
            <a:picLocks noChangeAspect="1"/>
          </p:cNvPicPr>
          <p:nvPr/>
        </p:nvPicPr>
        <p:blipFill rotWithShape="1">
          <a:blip r:embed="rId6"/>
          <a:srcRect l="8369" t="35104" r="9840" b="34421"/>
          <a:stretch/>
        </p:blipFill>
        <p:spPr>
          <a:xfrm rot="21179165">
            <a:off x="6158103" y="4956359"/>
            <a:ext cx="2599102" cy="783199"/>
          </a:xfrm>
          <a:prstGeom prst="rect">
            <a:avLst/>
          </a:prstGeom>
        </p:spPr>
      </p:pic>
      <p:pic>
        <p:nvPicPr>
          <p:cNvPr id="50" name="Picture 49">
            <a:extLst>
              <a:ext uri="{FF2B5EF4-FFF2-40B4-BE49-F238E27FC236}">
                <a16:creationId xmlns:a16="http://schemas.microsoft.com/office/drawing/2014/main" id="{9F5FF3B4-247D-46C5-8899-DB5F34C970FF}"/>
              </a:ext>
            </a:extLst>
          </p:cNvPr>
          <p:cNvPicPr>
            <a:picLocks noChangeAspect="1"/>
          </p:cNvPicPr>
          <p:nvPr/>
        </p:nvPicPr>
        <p:blipFill>
          <a:blip r:embed="rId7"/>
          <a:stretch>
            <a:fillRect/>
          </a:stretch>
        </p:blipFill>
        <p:spPr>
          <a:xfrm>
            <a:off x="4243649" y="1778260"/>
            <a:ext cx="2597121" cy="816935"/>
          </a:xfrm>
          <a:prstGeom prst="rect">
            <a:avLst/>
          </a:prstGeom>
        </p:spPr>
      </p:pic>
      <p:pic>
        <p:nvPicPr>
          <p:cNvPr id="52" name="Picture 51">
            <a:extLst>
              <a:ext uri="{FF2B5EF4-FFF2-40B4-BE49-F238E27FC236}">
                <a16:creationId xmlns:a16="http://schemas.microsoft.com/office/drawing/2014/main" id="{76348AEA-7A47-4603-89F1-FF8528C74F66}"/>
              </a:ext>
            </a:extLst>
          </p:cNvPr>
          <p:cNvPicPr>
            <a:picLocks noChangeAspect="1"/>
          </p:cNvPicPr>
          <p:nvPr/>
        </p:nvPicPr>
        <p:blipFill>
          <a:blip r:embed="rId7"/>
          <a:stretch>
            <a:fillRect/>
          </a:stretch>
        </p:blipFill>
        <p:spPr>
          <a:xfrm>
            <a:off x="6508407" y="3442044"/>
            <a:ext cx="2597121" cy="816935"/>
          </a:xfrm>
          <a:prstGeom prst="rect">
            <a:avLst/>
          </a:prstGeom>
        </p:spPr>
      </p:pic>
      <p:cxnSp>
        <p:nvCxnSpPr>
          <p:cNvPr id="24" name="Straight Connector 23">
            <a:extLst>
              <a:ext uri="{FF2B5EF4-FFF2-40B4-BE49-F238E27FC236}">
                <a16:creationId xmlns:a16="http://schemas.microsoft.com/office/drawing/2014/main" id="{DEE802BA-4561-4350-AFC8-D7438833669C}"/>
              </a:ext>
            </a:extLst>
          </p:cNvPr>
          <p:cNvCxnSpPr/>
          <p:nvPr/>
        </p:nvCxnSpPr>
        <p:spPr>
          <a:xfrm>
            <a:off x="1295400" y="1823492"/>
            <a:ext cx="2819400" cy="5303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4352BF9A-840F-45C7-9774-771976AC70E0}"/>
              </a:ext>
            </a:extLst>
          </p:cNvPr>
          <p:cNvPicPr>
            <a:picLocks noChangeAspect="1"/>
          </p:cNvPicPr>
          <p:nvPr/>
        </p:nvPicPr>
        <p:blipFill>
          <a:blip r:embed="rId8"/>
          <a:stretch>
            <a:fillRect/>
          </a:stretch>
        </p:blipFill>
        <p:spPr>
          <a:xfrm>
            <a:off x="260870" y="2497806"/>
            <a:ext cx="1125248" cy="782198"/>
          </a:xfrm>
          <a:prstGeom prst="rect">
            <a:avLst/>
          </a:prstGeom>
        </p:spPr>
      </p:pic>
      <p:pic>
        <p:nvPicPr>
          <p:cNvPr id="55" name="Picture 54">
            <a:extLst>
              <a:ext uri="{FF2B5EF4-FFF2-40B4-BE49-F238E27FC236}">
                <a16:creationId xmlns:a16="http://schemas.microsoft.com/office/drawing/2014/main" id="{93980C79-F94B-4DF5-B25D-7D48070047F5}"/>
              </a:ext>
            </a:extLst>
          </p:cNvPr>
          <p:cNvPicPr>
            <a:picLocks noChangeAspect="1"/>
          </p:cNvPicPr>
          <p:nvPr/>
        </p:nvPicPr>
        <p:blipFill>
          <a:blip r:embed="rId9"/>
          <a:stretch>
            <a:fillRect/>
          </a:stretch>
        </p:blipFill>
        <p:spPr>
          <a:xfrm>
            <a:off x="234999" y="4193992"/>
            <a:ext cx="1127858" cy="786452"/>
          </a:xfrm>
          <a:prstGeom prst="rect">
            <a:avLst/>
          </a:prstGeom>
        </p:spPr>
      </p:pic>
      <p:pic>
        <p:nvPicPr>
          <p:cNvPr id="57" name="Picture 56">
            <a:extLst>
              <a:ext uri="{FF2B5EF4-FFF2-40B4-BE49-F238E27FC236}">
                <a16:creationId xmlns:a16="http://schemas.microsoft.com/office/drawing/2014/main" id="{65DC1F35-8561-48EA-A0B9-B9F8E2D8C0BC}"/>
              </a:ext>
            </a:extLst>
          </p:cNvPr>
          <p:cNvPicPr>
            <a:picLocks noChangeAspect="1"/>
          </p:cNvPicPr>
          <p:nvPr/>
        </p:nvPicPr>
        <p:blipFill>
          <a:blip r:embed="rId9"/>
          <a:stretch>
            <a:fillRect/>
          </a:stretch>
        </p:blipFill>
        <p:spPr>
          <a:xfrm>
            <a:off x="301914" y="5704027"/>
            <a:ext cx="1127858" cy="786452"/>
          </a:xfrm>
          <a:prstGeom prst="rect">
            <a:avLst/>
          </a:prstGeom>
        </p:spPr>
      </p:pic>
      <p:pic>
        <p:nvPicPr>
          <p:cNvPr id="60" name="Picture 59">
            <a:extLst>
              <a:ext uri="{FF2B5EF4-FFF2-40B4-BE49-F238E27FC236}">
                <a16:creationId xmlns:a16="http://schemas.microsoft.com/office/drawing/2014/main" id="{35728ED3-27FA-4672-909B-6B2A34DC1B2C}"/>
              </a:ext>
            </a:extLst>
          </p:cNvPr>
          <p:cNvPicPr>
            <a:picLocks noChangeAspect="1"/>
          </p:cNvPicPr>
          <p:nvPr/>
        </p:nvPicPr>
        <p:blipFill>
          <a:blip r:embed="rId10"/>
          <a:stretch>
            <a:fillRect/>
          </a:stretch>
        </p:blipFill>
        <p:spPr>
          <a:xfrm>
            <a:off x="410608" y="1747642"/>
            <a:ext cx="700028" cy="700028"/>
          </a:xfrm>
          <a:prstGeom prst="rect">
            <a:avLst/>
          </a:prstGeom>
        </p:spPr>
      </p:pic>
      <p:pic>
        <p:nvPicPr>
          <p:cNvPr id="62" name="Picture 61">
            <a:extLst>
              <a:ext uri="{FF2B5EF4-FFF2-40B4-BE49-F238E27FC236}">
                <a16:creationId xmlns:a16="http://schemas.microsoft.com/office/drawing/2014/main" id="{DB3F0760-5B2D-4961-BE6F-4A85A81C9CE1}"/>
              </a:ext>
            </a:extLst>
          </p:cNvPr>
          <p:cNvPicPr>
            <a:picLocks noChangeAspect="1"/>
          </p:cNvPicPr>
          <p:nvPr/>
        </p:nvPicPr>
        <p:blipFill>
          <a:blip r:embed="rId11"/>
          <a:stretch>
            <a:fillRect/>
          </a:stretch>
        </p:blipFill>
        <p:spPr>
          <a:xfrm>
            <a:off x="371848" y="3450888"/>
            <a:ext cx="701101" cy="701101"/>
          </a:xfrm>
          <a:prstGeom prst="rect">
            <a:avLst/>
          </a:prstGeom>
        </p:spPr>
      </p:pic>
      <p:pic>
        <p:nvPicPr>
          <p:cNvPr id="64" name="Picture 63">
            <a:extLst>
              <a:ext uri="{FF2B5EF4-FFF2-40B4-BE49-F238E27FC236}">
                <a16:creationId xmlns:a16="http://schemas.microsoft.com/office/drawing/2014/main" id="{698839BE-B7A7-461A-94B3-091872480ADC}"/>
              </a:ext>
            </a:extLst>
          </p:cNvPr>
          <p:cNvPicPr>
            <a:picLocks noChangeAspect="1"/>
          </p:cNvPicPr>
          <p:nvPr/>
        </p:nvPicPr>
        <p:blipFill>
          <a:blip r:embed="rId11"/>
          <a:stretch>
            <a:fillRect/>
          </a:stretch>
        </p:blipFill>
        <p:spPr>
          <a:xfrm>
            <a:off x="371848" y="5026590"/>
            <a:ext cx="701101" cy="701101"/>
          </a:xfrm>
          <a:prstGeom prst="rect">
            <a:avLst/>
          </a:prstGeom>
        </p:spPr>
      </p:pic>
      <p:pic>
        <p:nvPicPr>
          <p:cNvPr id="38" name="Picture 37">
            <a:extLst>
              <a:ext uri="{FF2B5EF4-FFF2-40B4-BE49-F238E27FC236}">
                <a16:creationId xmlns:a16="http://schemas.microsoft.com/office/drawing/2014/main" id="{A93E30EF-0A76-41CE-9FD7-9D3900D4A8F7}"/>
              </a:ext>
            </a:extLst>
          </p:cNvPr>
          <p:cNvPicPr>
            <a:picLocks noChangeAspect="1"/>
          </p:cNvPicPr>
          <p:nvPr/>
        </p:nvPicPr>
        <p:blipFill>
          <a:blip r:embed="rId4"/>
          <a:stretch>
            <a:fillRect/>
          </a:stretch>
        </p:blipFill>
        <p:spPr>
          <a:xfrm>
            <a:off x="1316182" y="5242225"/>
            <a:ext cx="5008418" cy="244175"/>
          </a:xfrm>
          <a:prstGeom prst="rect">
            <a:avLst/>
          </a:prstGeom>
        </p:spPr>
      </p:pic>
      <p:sp>
        <p:nvSpPr>
          <p:cNvPr id="3" name="Subtitle 2">
            <a:extLst>
              <a:ext uri="{FF2B5EF4-FFF2-40B4-BE49-F238E27FC236}">
                <a16:creationId xmlns:a16="http://schemas.microsoft.com/office/drawing/2014/main" id="{1283EC65-F066-484F-97D2-CE46B76C6A0B}"/>
              </a:ext>
            </a:extLst>
          </p:cNvPr>
          <p:cNvSpPr>
            <a:spLocks noGrp="1"/>
          </p:cNvSpPr>
          <p:nvPr>
            <p:ph type="subTitle" idx="1"/>
          </p:nvPr>
        </p:nvSpPr>
        <p:spPr>
          <a:xfrm>
            <a:off x="1391948" y="1745516"/>
            <a:ext cx="6553200" cy="1835883"/>
          </a:xfrm>
        </p:spPr>
        <p:txBody>
          <a:bodyPr>
            <a:noAutofit/>
          </a:bodyPr>
          <a:lstStyle/>
          <a:p>
            <a:pPr algn="l"/>
            <a:r>
              <a:rPr lang="en-US" sz="4400" dirty="0">
                <a:solidFill>
                  <a:schemeClr val="tx1"/>
                </a:solidFill>
              </a:rPr>
              <a:t>Santa Claus  </a:t>
            </a:r>
          </a:p>
          <a:p>
            <a:pPr algn="l"/>
            <a:r>
              <a:rPr lang="en-US" sz="4400" dirty="0">
                <a:solidFill>
                  <a:schemeClr val="tx1"/>
                </a:solidFill>
              </a:rPr>
              <a:t>Nativity Scenes</a:t>
            </a:r>
          </a:p>
          <a:p>
            <a:pPr algn="l"/>
            <a:r>
              <a:rPr lang="en-US" sz="4400" dirty="0">
                <a:solidFill>
                  <a:schemeClr val="tx1"/>
                </a:solidFill>
              </a:rPr>
              <a:t>Rudolph the Reindeer</a:t>
            </a:r>
          </a:p>
          <a:p>
            <a:pPr algn="l"/>
            <a:r>
              <a:rPr lang="en-US" sz="4400" dirty="0">
                <a:solidFill>
                  <a:schemeClr val="tx1"/>
                </a:solidFill>
              </a:rPr>
              <a:t>Gift Giving</a:t>
            </a:r>
          </a:p>
          <a:p>
            <a:pPr algn="l"/>
            <a:r>
              <a:rPr lang="en-US" sz="4400" dirty="0">
                <a:solidFill>
                  <a:schemeClr val="tx1"/>
                </a:solidFill>
              </a:rPr>
              <a:t>Frosty the Snowman</a:t>
            </a:r>
          </a:p>
          <a:p>
            <a:pPr algn="l"/>
            <a:r>
              <a:rPr lang="en-US" sz="4400" dirty="0">
                <a:solidFill>
                  <a:schemeClr val="tx1"/>
                </a:solidFill>
              </a:rPr>
              <a:t>Christmas Carols</a:t>
            </a:r>
            <a:endParaRPr lang="en-PH" sz="4400" dirty="0">
              <a:solidFill>
                <a:schemeClr val="tx1"/>
              </a:solidFill>
            </a:endParaRPr>
          </a:p>
        </p:txBody>
      </p:sp>
    </p:spTree>
    <p:extLst>
      <p:ext uri="{BB962C8B-B14F-4D97-AF65-F5344CB8AC3E}">
        <p14:creationId xmlns:p14="http://schemas.microsoft.com/office/powerpoint/2010/main" val="132206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8E2D-EC71-45BB-BA7D-F59E66BAB741}"/>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A5925EF2-4DEF-424B-AE4A-91170AE3310F}"/>
              </a:ext>
            </a:extLst>
          </p:cNvPr>
          <p:cNvSpPr>
            <a:spLocks noGrp="1"/>
          </p:cNvSpPr>
          <p:nvPr>
            <p:ph type="subTitle" idx="1"/>
          </p:nvPr>
        </p:nvSpPr>
        <p:spPr/>
        <p:txBody>
          <a:bodyPr/>
          <a:lstStyle/>
          <a:p>
            <a:endParaRPr lang="en-PH"/>
          </a:p>
        </p:txBody>
      </p:sp>
      <p:pic>
        <p:nvPicPr>
          <p:cNvPr id="5" name="Picture 4">
            <a:extLst>
              <a:ext uri="{FF2B5EF4-FFF2-40B4-BE49-F238E27FC236}">
                <a16:creationId xmlns:a16="http://schemas.microsoft.com/office/drawing/2014/main" id="{9B221E75-0792-433E-942F-055C3C0BA6F5}"/>
              </a:ext>
            </a:extLst>
          </p:cNvPr>
          <p:cNvPicPr>
            <a:picLocks noChangeAspect="1"/>
          </p:cNvPicPr>
          <p:nvPr/>
        </p:nvPicPr>
        <p:blipFill>
          <a:blip r:embed="rId2"/>
          <a:stretch>
            <a:fillRect/>
          </a:stretch>
        </p:blipFill>
        <p:spPr>
          <a:xfrm>
            <a:off x="-228600" y="0"/>
            <a:ext cx="3584449" cy="6858000"/>
          </a:xfrm>
          <a:prstGeom prst="rect">
            <a:avLst/>
          </a:prstGeom>
        </p:spPr>
      </p:pic>
      <p:pic>
        <p:nvPicPr>
          <p:cNvPr id="7" name="Picture 6">
            <a:extLst>
              <a:ext uri="{FF2B5EF4-FFF2-40B4-BE49-F238E27FC236}">
                <a16:creationId xmlns:a16="http://schemas.microsoft.com/office/drawing/2014/main" id="{4DF1FED9-45D1-4058-8111-8017B3C96B10}"/>
              </a:ext>
            </a:extLst>
          </p:cNvPr>
          <p:cNvPicPr>
            <a:picLocks noChangeAspect="1"/>
          </p:cNvPicPr>
          <p:nvPr/>
        </p:nvPicPr>
        <p:blipFill rotWithShape="1">
          <a:blip r:embed="rId2"/>
          <a:srcRect l="4337" r="4251"/>
          <a:stretch/>
        </p:blipFill>
        <p:spPr>
          <a:xfrm>
            <a:off x="2971800" y="0"/>
            <a:ext cx="3276600" cy="6858000"/>
          </a:xfrm>
          <a:prstGeom prst="rect">
            <a:avLst/>
          </a:prstGeom>
        </p:spPr>
      </p:pic>
      <p:pic>
        <p:nvPicPr>
          <p:cNvPr id="9" name="Picture 8">
            <a:extLst>
              <a:ext uri="{FF2B5EF4-FFF2-40B4-BE49-F238E27FC236}">
                <a16:creationId xmlns:a16="http://schemas.microsoft.com/office/drawing/2014/main" id="{EA99ECBA-C926-45B3-89F8-BB8E89DADAAD}"/>
              </a:ext>
            </a:extLst>
          </p:cNvPr>
          <p:cNvPicPr>
            <a:picLocks noChangeAspect="1"/>
          </p:cNvPicPr>
          <p:nvPr/>
        </p:nvPicPr>
        <p:blipFill>
          <a:blip r:embed="rId2"/>
          <a:stretch>
            <a:fillRect/>
          </a:stretch>
        </p:blipFill>
        <p:spPr>
          <a:xfrm>
            <a:off x="5893340" y="0"/>
            <a:ext cx="3584449" cy="6858000"/>
          </a:xfrm>
          <a:prstGeom prst="rect">
            <a:avLst/>
          </a:prstGeom>
        </p:spPr>
      </p:pic>
      <p:pic>
        <p:nvPicPr>
          <p:cNvPr id="11" name="Picture 10">
            <a:extLst>
              <a:ext uri="{FF2B5EF4-FFF2-40B4-BE49-F238E27FC236}">
                <a16:creationId xmlns:a16="http://schemas.microsoft.com/office/drawing/2014/main" id="{1F5D501C-7383-4B8A-8188-7574A11CF6FF}"/>
              </a:ext>
            </a:extLst>
          </p:cNvPr>
          <p:cNvPicPr>
            <a:picLocks noChangeAspect="1"/>
          </p:cNvPicPr>
          <p:nvPr/>
        </p:nvPicPr>
        <p:blipFill>
          <a:blip r:embed="rId3"/>
          <a:stretch>
            <a:fillRect/>
          </a:stretch>
        </p:blipFill>
        <p:spPr>
          <a:xfrm>
            <a:off x="4419584" y="3271494"/>
            <a:ext cx="384081" cy="457240"/>
          </a:xfrm>
          <a:prstGeom prst="rect">
            <a:avLst/>
          </a:prstGeom>
        </p:spPr>
      </p:pic>
      <p:pic>
        <p:nvPicPr>
          <p:cNvPr id="13" name="Picture 12">
            <a:extLst>
              <a:ext uri="{FF2B5EF4-FFF2-40B4-BE49-F238E27FC236}">
                <a16:creationId xmlns:a16="http://schemas.microsoft.com/office/drawing/2014/main" id="{FD0B4426-14CF-4C21-A882-8B78883A4629}"/>
              </a:ext>
            </a:extLst>
          </p:cNvPr>
          <p:cNvPicPr>
            <a:picLocks noChangeAspect="1"/>
          </p:cNvPicPr>
          <p:nvPr/>
        </p:nvPicPr>
        <p:blipFill>
          <a:blip r:embed="rId3"/>
          <a:stretch>
            <a:fillRect/>
          </a:stretch>
        </p:blipFill>
        <p:spPr>
          <a:xfrm>
            <a:off x="7483083" y="3286085"/>
            <a:ext cx="384081" cy="457240"/>
          </a:xfrm>
          <a:prstGeom prst="rect">
            <a:avLst/>
          </a:prstGeom>
        </p:spPr>
      </p:pic>
      <p:pic>
        <p:nvPicPr>
          <p:cNvPr id="15" name="Picture 14">
            <a:extLst>
              <a:ext uri="{FF2B5EF4-FFF2-40B4-BE49-F238E27FC236}">
                <a16:creationId xmlns:a16="http://schemas.microsoft.com/office/drawing/2014/main" id="{1094742B-5056-454F-A677-45331FF962ED}"/>
              </a:ext>
            </a:extLst>
          </p:cNvPr>
          <p:cNvPicPr>
            <a:picLocks noChangeAspect="1"/>
          </p:cNvPicPr>
          <p:nvPr/>
        </p:nvPicPr>
        <p:blipFill>
          <a:blip r:embed="rId3"/>
          <a:stretch>
            <a:fillRect/>
          </a:stretch>
        </p:blipFill>
        <p:spPr>
          <a:xfrm>
            <a:off x="1349987" y="3269651"/>
            <a:ext cx="384081" cy="457240"/>
          </a:xfrm>
          <a:prstGeom prst="rect">
            <a:avLst/>
          </a:prstGeom>
        </p:spPr>
      </p:pic>
      <p:sp>
        <p:nvSpPr>
          <p:cNvPr id="16" name="TextBox 15">
            <a:extLst>
              <a:ext uri="{FF2B5EF4-FFF2-40B4-BE49-F238E27FC236}">
                <a16:creationId xmlns:a16="http://schemas.microsoft.com/office/drawing/2014/main" id="{FC6AA6DA-CB6C-449F-911F-8DF17098C589}"/>
              </a:ext>
            </a:extLst>
          </p:cNvPr>
          <p:cNvSpPr txBox="1"/>
          <p:nvPr/>
        </p:nvSpPr>
        <p:spPr>
          <a:xfrm>
            <a:off x="0" y="685800"/>
            <a:ext cx="9220200" cy="1261884"/>
          </a:xfrm>
          <a:prstGeom prst="rect">
            <a:avLst/>
          </a:prstGeom>
          <a:noFill/>
        </p:spPr>
        <p:txBody>
          <a:bodyPr wrap="square" rtlCol="0">
            <a:spAutoFit/>
          </a:bodyPr>
          <a:lstStyle/>
          <a:p>
            <a:pPr algn="ctr"/>
            <a:r>
              <a:rPr lang="en-US" sz="3800" dirty="0">
                <a:solidFill>
                  <a:schemeClr val="bg1"/>
                </a:solidFill>
              </a:rPr>
              <a:t>“And has made us kings and priests to our God, and we shall reign on the earth”</a:t>
            </a:r>
            <a:r>
              <a:rPr lang="en-US" sz="3200" b="1" dirty="0">
                <a:solidFill>
                  <a:schemeClr val="bg1"/>
                </a:solidFill>
              </a:rPr>
              <a:t> -</a:t>
            </a:r>
            <a:r>
              <a:rPr lang="en-US" sz="3200" dirty="0">
                <a:solidFill>
                  <a:schemeClr val="bg1"/>
                </a:solidFill>
              </a:rPr>
              <a:t>Rev.5:10</a:t>
            </a:r>
            <a:endParaRPr lang="en-PH" sz="3200" dirty="0">
              <a:solidFill>
                <a:schemeClr val="bg1"/>
              </a:solidFill>
            </a:endParaRPr>
          </a:p>
        </p:txBody>
      </p:sp>
    </p:spTree>
    <p:extLst>
      <p:ext uri="{BB962C8B-B14F-4D97-AF65-F5344CB8AC3E}">
        <p14:creationId xmlns:p14="http://schemas.microsoft.com/office/powerpoint/2010/main" val="1500281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21BB-29A5-448B-9AFB-53E81C646AA9}"/>
              </a:ext>
            </a:extLst>
          </p:cNvPr>
          <p:cNvSpPr>
            <a:spLocks noGrp="1"/>
          </p:cNvSpPr>
          <p:nvPr>
            <p:ph type="ctrTitle"/>
          </p:nvPr>
        </p:nvSpPr>
        <p:spPr/>
        <p:txBody>
          <a:bodyPr/>
          <a:lstStyle/>
          <a:p>
            <a:endParaRPr lang="en-PH"/>
          </a:p>
        </p:txBody>
      </p:sp>
      <p:sp>
        <p:nvSpPr>
          <p:cNvPr id="3" name="Subtitle 2">
            <a:extLst>
              <a:ext uri="{FF2B5EF4-FFF2-40B4-BE49-F238E27FC236}">
                <a16:creationId xmlns:a16="http://schemas.microsoft.com/office/drawing/2014/main" id="{B73C96A2-DCE2-4EBB-B242-66EA71D84184}"/>
              </a:ext>
            </a:extLst>
          </p:cNvPr>
          <p:cNvSpPr>
            <a:spLocks noGrp="1"/>
          </p:cNvSpPr>
          <p:nvPr>
            <p:ph type="subTitle" idx="1"/>
          </p:nvPr>
        </p:nvSpPr>
        <p:spPr/>
        <p:txBody>
          <a:bodyPr/>
          <a:lstStyle/>
          <a:p>
            <a:endParaRPr lang="en-PH"/>
          </a:p>
        </p:txBody>
      </p:sp>
      <p:pic>
        <p:nvPicPr>
          <p:cNvPr id="4" name="Picture 3">
            <a:extLst>
              <a:ext uri="{FF2B5EF4-FFF2-40B4-BE49-F238E27FC236}">
                <a16:creationId xmlns:a16="http://schemas.microsoft.com/office/drawing/2014/main" id="{EA51ADF1-F86D-42CB-9216-5AFCBCE1ED58}"/>
              </a:ext>
            </a:extLst>
          </p:cNvPr>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755751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A91720-CF34-4984-8BE7-258744910885}"/>
              </a:ext>
            </a:extLst>
          </p:cNvPr>
          <p:cNvPicPr>
            <a:picLocks noChangeAspect="1"/>
          </p:cNvPicPr>
          <p:nvPr/>
        </p:nvPicPr>
        <p:blipFill>
          <a:blip r:embed="rId2">
            <a:duotone>
              <a:schemeClr val="bg2">
                <a:shade val="45000"/>
                <a:satMod val="135000"/>
              </a:schemeClr>
              <a:prstClr val="white"/>
            </a:duotone>
          </a:blip>
          <a:stretch>
            <a:fillRect/>
          </a:stretch>
        </p:blipFill>
        <p:spPr>
          <a:xfrm>
            <a:off x="-32208" y="0"/>
            <a:ext cx="9144000" cy="6857999"/>
          </a:xfrm>
          <a:prstGeom prst="rect">
            <a:avLst/>
          </a:prstGeom>
        </p:spPr>
      </p:pic>
      <p:sp>
        <p:nvSpPr>
          <p:cNvPr id="2" name="Title 1">
            <a:extLst>
              <a:ext uri="{FF2B5EF4-FFF2-40B4-BE49-F238E27FC236}">
                <a16:creationId xmlns:a16="http://schemas.microsoft.com/office/drawing/2014/main" id="{12FBDEDA-B09E-4C6B-B2AA-D533F90E7DC9}"/>
              </a:ext>
            </a:extLst>
          </p:cNvPr>
          <p:cNvSpPr>
            <a:spLocks noGrp="1"/>
          </p:cNvSpPr>
          <p:nvPr>
            <p:ph type="ctrTitle"/>
          </p:nvPr>
        </p:nvSpPr>
        <p:spPr>
          <a:xfrm>
            <a:off x="152400" y="358775"/>
            <a:ext cx="8839200" cy="1470025"/>
          </a:xfrm>
        </p:spPr>
        <p:txBody>
          <a:bodyPr>
            <a:normAutofit/>
          </a:bodyPr>
          <a:lstStyle/>
          <a:p>
            <a:r>
              <a:rPr lang="en-US" b="1" dirty="0">
                <a:ln w="3175">
                  <a:solidFill>
                    <a:srgbClr val="FF0000"/>
                  </a:solidFill>
                </a:ln>
              </a:rPr>
              <a:t>WE CAN ALL JOIN CHRIST</a:t>
            </a:r>
            <a:br>
              <a:rPr lang="en-US" b="1" dirty="0">
                <a:ln w="3175">
                  <a:solidFill>
                    <a:srgbClr val="FF0000"/>
                  </a:solidFill>
                </a:ln>
              </a:rPr>
            </a:br>
            <a:r>
              <a:rPr lang="en-US" b="1" dirty="0">
                <a:ln w="3175">
                  <a:solidFill>
                    <a:srgbClr val="FF0000"/>
                  </a:solidFill>
                </a:ln>
              </a:rPr>
              <a:t>&amp; THE HEROES OF FAITH!</a:t>
            </a:r>
            <a:endParaRPr lang="en-PH" b="1" dirty="0">
              <a:ln w="3175">
                <a:solidFill>
                  <a:srgbClr val="FF0000"/>
                </a:solidFill>
              </a:ln>
            </a:endParaRPr>
          </a:p>
        </p:txBody>
      </p:sp>
      <p:sp>
        <p:nvSpPr>
          <p:cNvPr id="3" name="Subtitle 2">
            <a:extLst>
              <a:ext uri="{FF2B5EF4-FFF2-40B4-BE49-F238E27FC236}">
                <a16:creationId xmlns:a16="http://schemas.microsoft.com/office/drawing/2014/main" id="{0EC31ADA-C1E0-419D-BB9B-8281E3243C6B}"/>
              </a:ext>
            </a:extLst>
          </p:cNvPr>
          <p:cNvSpPr>
            <a:spLocks noGrp="1"/>
          </p:cNvSpPr>
          <p:nvPr>
            <p:ph type="subTitle" idx="1"/>
          </p:nvPr>
        </p:nvSpPr>
        <p:spPr>
          <a:xfrm>
            <a:off x="304801" y="2133600"/>
            <a:ext cx="8839199" cy="1752600"/>
          </a:xfrm>
        </p:spPr>
        <p:txBody>
          <a:bodyPr>
            <a:normAutofit fontScale="25000" lnSpcReduction="20000"/>
          </a:bodyPr>
          <a:lstStyle/>
          <a:p>
            <a:pPr algn="l">
              <a:spcBef>
                <a:spcPts val="1400"/>
              </a:spcBef>
            </a:pPr>
            <a:r>
              <a:rPr lang="en-US" sz="14400" b="1" dirty="0">
                <a:ln w="3175">
                  <a:solidFill>
                    <a:srgbClr val="FF0000"/>
                  </a:solidFill>
                </a:ln>
                <a:solidFill>
                  <a:schemeClr val="tx1"/>
                </a:solidFill>
              </a:rPr>
              <a:t>-overcome poor living conditions (Abraham)</a:t>
            </a:r>
          </a:p>
          <a:p>
            <a:pPr algn="l">
              <a:spcBef>
                <a:spcPts val="1400"/>
              </a:spcBef>
            </a:pPr>
            <a:r>
              <a:rPr lang="en-US" sz="14400" b="1" dirty="0">
                <a:ln w="3175">
                  <a:solidFill>
                    <a:srgbClr val="FF0000"/>
                  </a:solidFill>
                </a:ln>
                <a:solidFill>
                  <a:schemeClr val="tx1"/>
                </a:solidFill>
              </a:rPr>
              <a:t>-overcome health difficulties (Sarah)</a:t>
            </a:r>
          </a:p>
          <a:p>
            <a:pPr algn="l">
              <a:spcBef>
                <a:spcPts val="1400"/>
              </a:spcBef>
            </a:pPr>
            <a:r>
              <a:rPr lang="en-US" sz="14400" b="1" dirty="0">
                <a:ln w="3175">
                  <a:solidFill>
                    <a:srgbClr val="FF0000"/>
                  </a:solidFill>
                </a:ln>
                <a:solidFill>
                  <a:schemeClr val="tx1"/>
                </a:solidFill>
              </a:rPr>
              <a:t>-overcome persecution</a:t>
            </a:r>
            <a:r>
              <a:rPr lang="en-US" sz="11200" b="1" dirty="0">
                <a:ln w="3175">
                  <a:solidFill>
                    <a:srgbClr val="FF0000"/>
                  </a:solidFill>
                </a:ln>
                <a:solidFill>
                  <a:schemeClr val="tx1"/>
                </a:solidFill>
              </a:rPr>
              <a:t> &amp; </a:t>
            </a:r>
            <a:r>
              <a:rPr lang="en-US" sz="14400" b="1" dirty="0">
                <a:ln w="3175">
                  <a:solidFill>
                    <a:srgbClr val="FF0000"/>
                  </a:solidFill>
                </a:ln>
                <a:solidFill>
                  <a:schemeClr val="tx1"/>
                </a:solidFill>
              </a:rPr>
              <a:t>accusation</a:t>
            </a:r>
            <a:r>
              <a:rPr lang="en-US" sz="13600" b="1" dirty="0">
                <a:ln w="3175">
                  <a:solidFill>
                    <a:srgbClr val="FF0000"/>
                  </a:solidFill>
                </a:ln>
                <a:solidFill>
                  <a:schemeClr val="tx1"/>
                </a:solidFill>
              </a:rPr>
              <a:t> </a:t>
            </a:r>
            <a:r>
              <a:rPr lang="en-US" sz="14400" b="1" dirty="0">
                <a:ln w="3175">
                  <a:solidFill>
                    <a:srgbClr val="FF0000"/>
                  </a:solidFill>
                </a:ln>
                <a:solidFill>
                  <a:schemeClr val="tx1"/>
                </a:solidFill>
              </a:rPr>
              <a:t>(Joseph)</a:t>
            </a:r>
          </a:p>
          <a:p>
            <a:pPr algn="l">
              <a:spcBef>
                <a:spcPts val="1400"/>
              </a:spcBef>
            </a:pPr>
            <a:r>
              <a:rPr lang="en-US" sz="14400" b="1" dirty="0">
                <a:ln w="3175">
                  <a:solidFill>
                    <a:srgbClr val="FF0000"/>
                  </a:solidFill>
                </a:ln>
                <a:solidFill>
                  <a:schemeClr val="tx1"/>
                </a:solidFill>
              </a:rPr>
              <a:t>-overcome worldly wealth &amp; honor (Moses)</a:t>
            </a:r>
          </a:p>
          <a:p>
            <a:pPr algn="l">
              <a:spcBef>
                <a:spcPts val="1400"/>
              </a:spcBef>
            </a:pPr>
            <a:r>
              <a:rPr lang="en-US" sz="14400" b="1" dirty="0">
                <a:ln w="3175">
                  <a:solidFill>
                    <a:srgbClr val="FF0000"/>
                  </a:solidFill>
                </a:ln>
                <a:solidFill>
                  <a:schemeClr val="tx1"/>
                </a:solidFill>
              </a:rPr>
              <a:t>-overcome moral failure (Samson)</a:t>
            </a:r>
          </a:p>
          <a:p>
            <a:pPr>
              <a:lnSpc>
                <a:spcPct val="90000"/>
              </a:lnSpc>
              <a:spcBef>
                <a:spcPts val="1400"/>
              </a:spcBef>
            </a:pPr>
            <a:r>
              <a:rPr lang="en-US" sz="15200" b="1" dirty="0">
                <a:ln w="3175">
                  <a:solidFill>
                    <a:srgbClr val="FF0000"/>
                  </a:solidFill>
                </a:ln>
                <a:solidFill>
                  <a:schemeClr val="tx1"/>
                </a:solidFill>
              </a:rPr>
              <a:t>We all face similar difficulties </a:t>
            </a:r>
          </a:p>
          <a:p>
            <a:pPr>
              <a:lnSpc>
                <a:spcPct val="90000"/>
              </a:lnSpc>
              <a:spcBef>
                <a:spcPts val="1400"/>
              </a:spcBef>
            </a:pPr>
            <a:r>
              <a:rPr lang="en-US" sz="16000" b="1" i="1" u="sng" dirty="0">
                <a:ln w="3175">
                  <a:solidFill>
                    <a:srgbClr val="FF0000"/>
                  </a:solidFill>
                </a:ln>
                <a:solidFill>
                  <a:schemeClr val="tx1"/>
                </a:solidFill>
              </a:rPr>
              <a:t>-but we can all win the race!</a:t>
            </a:r>
          </a:p>
          <a:p>
            <a:pPr algn="l"/>
            <a:endParaRPr lang="en-US" dirty="0">
              <a:solidFill>
                <a:schemeClr val="tx1"/>
              </a:solidFill>
            </a:endParaRPr>
          </a:p>
          <a:p>
            <a:pPr algn="l"/>
            <a:endParaRPr lang="en-US" dirty="0">
              <a:solidFill>
                <a:schemeClr val="tx1"/>
              </a:solidFill>
            </a:endParaRPr>
          </a:p>
          <a:p>
            <a:pPr algn="l"/>
            <a:endParaRPr lang="en-PH" dirty="0">
              <a:solidFill>
                <a:schemeClr val="tx1"/>
              </a:solidFill>
            </a:endParaRPr>
          </a:p>
        </p:txBody>
      </p:sp>
    </p:spTree>
    <p:extLst>
      <p:ext uri="{BB962C8B-B14F-4D97-AF65-F5344CB8AC3E}">
        <p14:creationId xmlns:p14="http://schemas.microsoft.com/office/powerpoint/2010/main" val="946837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039E88-AF56-41B9-920D-F6A9F28D8AF5}"/>
              </a:ext>
            </a:extLst>
          </p:cNvPr>
          <p:cNvPicPr>
            <a:picLocks noChangeAspect="1"/>
          </p:cNvPicPr>
          <p:nvPr/>
        </p:nvPicPr>
        <p:blipFill>
          <a:blip r:embed="rId2"/>
          <a:stretch>
            <a:fillRect/>
          </a:stretch>
        </p:blipFill>
        <p:spPr>
          <a:xfrm>
            <a:off x="-685800" y="-457201"/>
            <a:ext cx="10160000" cy="7772401"/>
          </a:xfrm>
          <a:prstGeom prst="rect">
            <a:avLst/>
          </a:prstGeom>
        </p:spPr>
      </p:pic>
      <p:sp>
        <p:nvSpPr>
          <p:cNvPr id="2" name="Title 1">
            <a:extLst>
              <a:ext uri="{FF2B5EF4-FFF2-40B4-BE49-F238E27FC236}">
                <a16:creationId xmlns:a16="http://schemas.microsoft.com/office/drawing/2014/main" id="{45E10F06-1DA5-4E8A-9D3B-8ECC0FBB7B46}"/>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0A560C52-611A-414F-8012-96865E0FCEBC}"/>
              </a:ext>
            </a:extLst>
          </p:cNvPr>
          <p:cNvSpPr>
            <a:spLocks noGrp="1"/>
          </p:cNvSpPr>
          <p:nvPr>
            <p:ph type="subTitle" idx="1"/>
          </p:nvPr>
        </p:nvSpPr>
        <p:spPr/>
        <p:txBody>
          <a:bodyPr/>
          <a:lstStyle/>
          <a:p>
            <a:endParaRPr lang="en-PH" dirty="0"/>
          </a:p>
        </p:txBody>
      </p:sp>
      <p:sp>
        <p:nvSpPr>
          <p:cNvPr id="5" name="TextBox 4">
            <a:extLst>
              <a:ext uri="{FF2B5EF4-FFF2-40B4-BE49-F238E27FC236}">
                <a16:creationId xmlns:a16="http://schemas.microsoft.com/office/drawing/2014/main" id="{A351D9A0-D468-4733-A796-C9670F9D322C}"/>
              </a:ext>
            </a:extLst>
          </p:cNvPr>
          <p:cNvSpPr txBox="1"/>
          <p:nvPr/>
        </p:nvSpPr>
        <p:spPr>
          <a:xfrm>
            <a:off x="3657600" y="152400"/>
            <a:ext cx="5521897" cy="1323439"/>
          </a:xfrm>
          <a:prstGeom prst="rect">
            <a:avLst/>
          </a:prstGeom>
          <a:noFill/>
        </p:spPr>
        <p:txBody>
          <a:bodyPr wrap="none" rtlCol="0">
            <a:spAutoFit/>
          </a:bodyPr>
          <a:lstStyle/>
          <a:p>
            <a:pPr algn="ctr"/>
            <a:r>
              <a:rPr lang="en-US" sz="4000" b="1" dirty="0"/>
              <a:t>At the end of the race </a:t>
            </a:r>
          </a:p>
          <a:p>
            <a:pPr algn="ctr"/>
            <a:r>
              <a:rPr lang="en-US" sz="4000" b="1" dirty="0"/>
              <a:t>may we all  say, like Paul:</a:t>
            </a:r>
            <a:endParaRPr lang="en-PH" sz="4000" b="1" dirty="0"/>
          </a:p>
        </p:txBody>
      </p:sp>
    </p:spTree>
    <p:extLst>
      <p:ext uri="{BB962C8B-B14F-4D97-AF65-F5344CB8AC3E}">
        <p14:creationId xmlns:p14="http://schemas.microsoft.com/office/powerpoint/2010/main" val="225030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F656F-4E9E-432D-A75E-0C2B4439F579}"/>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510873ED-B4A7-4552-99F7-0F893E6F4FE5}"/>
              </a:ext>
            </a:extLst>
          </p:cNvPr>
          <p:cNvSpPr>
            <a:spLocks noGrp="1"/>
          </p:cNvSpPr>
          <p:nvPr>
            <p:ph type="subTitle" idx="1"/>
          </p:nvPr>
        </p:nvSpPr>
        <p:spPr/>
        <p:txBody>
          <a:bodyPr/>
          <a:lstStyle/>
          <a:p>
            <a:endParaRPr lang="en-PH"/>
          </a:p>
        </p:txBody>
      </p:sp>
      <p:pic>
        <p:nvPicPr>
          <p:cNvPr id="5" name="Picture 4">
            <a:extLst>
              <a:ext uri="{FF2B5EF4-FFF2-40B4-BE49-F238E27FC236}">
                <a16:creationId xmlns:a16="http://schemas.microsoft.com/office/drawing/2014/main" id="{A7916DA2-8463-499B-AF9D-65B3B141B3B6}"/>
              </a:ext>
            </a:extLst>
          </p:cNvPr>
          <p:cNvPicPr>
            <a:picLocks noChangeAspect="1"/>
          </p:cNvPicPr>
          <p:nvPr/>
        </p:nvPicPr>
        <p:blipFill>
          <a:blip r:embed="rId2"/>
          <a:stretch>
            <a:fillRect/>
          </a:stretch>
        </p:blipFill>
        <p:spPr>
          <a:xfrm>
            <a:off x="0" y="-533400"/>
            <a:ext cx="9143999" cy="7391400"/>
          </a:xfrm>
          <a:prstGeom prst="rect">
            <a:avLst/>
          </a:prstGeom>
        </p:spPr>
      </p:pic>
      <p:sp>
        <p:nvSpPr>
          <p:cNvPr id="7" name="TextBox 6">
            <a:extLst>
              <a:ext uri="{FF2B5EF4-FFF2-40B4-BE49-F238E27FC236}">
                <a16:creationId xmlns:a16="http://schemas.microsoft.com/office/drawing/2014/main" id="{46813877-0108-40F7-8DC2-7C0796825A87}"/>
              </a:ext>
            </a:extLst>
          </p:cNvPr>
          <p:cNvSpPr txBox="1"/>
          <p:nvPr/>
        </p:nvSpPr>
        <p:spPr>
          <a:xfrm>
            <a:off x="4953000" y="3886200"/>
            <a:ext cx="4643120" cy="2554545"/>
          </a:xfrm>
          <a:prstGeom prst="rect">
            <a:avLst/>
          </a:prstGeom>
          <a:noFill/>
        </p:spPr>
        <p:txBody>
          <a:bodyPr wrap="square">
            <a:spAutoFit/>
          </a:bodyPr>
          <a:lstStyle/>
          <a:p>
            <a:r>
              <a:rPr lang="en-US" sz="4000" dirty="0">
                <a:solidFill>
                  <a:schemeClr val="bg1"/>
                </a:solidFill>
              </a:rPr>
              <a:t>Proclaiming His victory, Jesus rose again with the keys of death and hell!</a:t>
            </a:r>
          </a:p>
        </p:txBody>
      </p:sp>
    </p:spTree>
    <p:extLst>
      <p:ext uri="{BB962C8B-B14F-4D97-AF65-F5344CB8AC3E}">
        <p14:creationId xmlns:p14="http://schemas.microsoft.com/office/powerpoint/2010/main" val="1120348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8DC7-4FF6-4C40-BC04-DB1A9EFEA5FC}"/>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60B5EC56-141C-4437-8F4D-AA1188F3DD54}"/>
              </a:ext>
            </a:extLst>
          </p:cNvPr>
          <p:cNvSpPr>
            <a:spLocks noGrp="1"/>
          </p:cNvSpPr>
          <p:nvPr>
            <p:ph type="subTitle" idx="1"/>
          </p:nvPr>
        </p:nvSpPr>
        <p:spPr/>
        <p:txBody>
          <a:bodyPr/>
          <a:lstStyle/>
          <a:p>
            <a:endParaRPr lang="en-PH"/>
          </a:p>
        </p:txBody>
      </p:sp>
      <p:pic>
        <p:nvPicPr>
          <p:cNvPr id="5" name="Picture 4">
            <a:extLst>
              <a:ext uri="{FF2B5EF4-FFF2-40B4-BE49-F238E27FC236}">
                <a16:creationId xmlns:a16="http://schemas.microsoft.com/office/drawing/2014/main" id="{EFBD8C95-C2D1-406F-8769-28DCCE02CD06}"/>
              </a:ext>
            </a:extLst>
          </p:cNvPr>
          <p:cNvPicPr>
            <a:picLocks noChangeAspect="1"/>
          </p:cNvPicPr>
          <p:nvPr/>
        </p:nvPicPr>
        <p:blipFill>
          <a:blip r:embed="rId3"/>
          <a:stretch>
            <a:fillRect/>
          </a:stretch>
        </p:blipFill>
        <p:spPr>
          <a:xfrm>
            <a:off x="0" y="9120"/>
            <a:ext cx="9144000" cy="6839760"/>
          </a:xfrm>
          <a:prstGeom prst="rect">
            <a:avLst/>
          </a:prstGeom>
        </p:spPr>
      </p:pic>
      <p:sp>
        <p:nvSpPr>
          <p:cNvPr id="4" name="TextBox 3">
            <a:extLst>
              <a:ext uri="{FF2B5EF4-FFF2-40B4-BE49-F238E27FC236}">
                <a16:creationId xmlns:a16="http://schemas.microsoft.com/office/drawing/2014/main" id="{35D725D1-0B0B-4163-8D8B-27CACBA57E22}"/>
              </a:ext>
            </a:extLst>
          </p:cNvPr>
          <p:cNvSpPr txBox="1"/>
          <p:nvPr/>
        </p:nvSpPr>
        <p:spPr>
          <a:xfrm>
            <a:off x="765124" y="990600"/>
            <a:ext cx="7613751" cy="1569660"/>
          </a:xfrm>
          <a:prstGeom prst="rect">
            <a:avLst/>
          </a:prstGeom>
          <a:noFill/>
        </p:spPr>
        <p:txBody>
          <a:bodyPr wrap="none" rtlCol="0">
            <a:spAutoFit/>
          </a:bodyPr>
          <a:lstStyle/>
          <a:p>
            <a:pPr algn="ctr"/>
            <a:r>
              <a:rPr lang="en-US" sz="4800" dirty="0"/>
              <a:t>I have finished the race </a:t>
            </a:r>
          </a:p>
          <a:p>
            <a:pPr algn="ctr"/>
            <a:r>
              <a:rPr lang="en-US" sz="4800" dirty="0"/>
              <a:t>and have entered my reward</a:t>
            </a:r>
            <a:endParaRPr lang="en-PH" sz="4800" dirty="0"/>
          </a:p>
        </p:txBody>
      </p:sp>
      <p:sp>
        <p:nvSpPr>
          <p:cNvPr id="6" name="TextBox 5">
            <a:extLst>
              <a:ext uri="{FF2B5EF4-FFF2-40B4-BE49-F238E27FC236}">
                <a16:creationId xmlns:a16="http://schemas.microsoft.com/office/drawing/2014/main" id="{39EDF0E2-1655-4735-8006-634D22F05F30}"/>
              </a:ext>
            </a:extLst>
          </p:cNvPr>
          <p:cNvSpPr txBox="1"/>
          <p:nvPr/>
        </p:nvSpPr>
        <p:spPr>
          <a:xfrm>
            <a:off x="2045300" y="5631930"/>
            <a:ext cx="5603009" cy="1219821"/>
          </a:xfrm>
          <a:prstGeom prst="rect">
            <a:avLst/>
          </a:prstGeom>
          <a:noFill/>
        </p:spPr>
        <p:txBody>
          <a:bodyPr wrap="none" rtlCol="0">
            <a:spAutoFit/>
          </a:bodyPr>
          <a:lstStyle/>
          <a:p>
            <a:pPr algn="ctr">
              <a:lnSpc>
                <a:spcPts val="4300"/>
              </a:lnSpc>
            </a:pPr>
            <a:r>
              <a:rPr lang="en-US" sz="4800" b="1" dirty="0">
                <a:ln>
                  <a:solidFill>
                    <a:schemeClr val="bg1"/>
                  </a:solidFill>
                </a:ln>
              </a:rPr>
              <a:t>Now </a:t>
            </a:r>
            <a:r>
              <a:rPr lang="en-US" sz="4800" b="1" i="1" dirty="0">
                <a:ln>
                  <a:solidFill>
                    <a:schemeClr val="bg1"/>
                  </a:solidFill>
                </a:ln>
              </a:rPr>
              <a:t>YOU</a:t>
            </a:r>
            <a:r>
              <a:rPr lang="en-US" sz="4800" b="1" dirty="0">
                <a:ln>
                  <a:solidFill>
                    <a:schemeClr val="bg1"/>
                  </a:solidFill>
                </a:ln>
              </a:rPr>
              <a:t> run the </a:t>
            </a:r>
          </a:p>
          <a:p>
            <a:pPr algn="ctr">
              <a:lnSpc>
                <a:spcPts val="4300"/>
              </a:lnSpc>
            </a:pPr>
            <a:r>
              <a:rPr lang="en-US" sz="4800" b="1" dirty="0">
                <a:ln>
                  <a:solidFill>
                    <a:schemeClr val="bg1"/>
                  </a:solidFill>
                </a:ln>
              </a:rPr>
              <a:t>race with endurance!</a:t>
            </a:r>
            <a:endParaRPr lang="en-PH" sz="4800" b="1" dirty="0">
              <a:ln>
                <a:solidFill>
                  <a:schemeClr val="bg1"/>
                </a:solidFill>
              </a:ln>
            </a:endParaRPr>
          </a:p>
        </p:txBody>
      </p:sp>
    </p:spTree>
    <p:extLst>
      <p:ext uri="{BB962C8B-B14F-4D97-AF65-F5344CB8AC3E}">
        <p14:creationId xmlns:p14="http://schemas.microsoft.com/office/powerpoint/2010/main" val="267123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9AB54-226C-4434-B04E-91AA55B0BAB0}"/>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298ECD0A-F355-41DE-BA72-1EA23C8CFE3C}"/>
              </a:ext>
            </a:extLst>
          </p:cNvPr>
          <p:cNvSpPr>
            <a:spLocks noGrp="1"/>
          </p:cNvSpPr>
          <p:nvPr>
            <p:ph type="subTitle" idx="1"/>
          </p:nvPr>
        </p:nvSpPr>
        <p:spPr/>
        <p:txBody>
          <a:bodyPr/>
          <a:lstStyle/>
          <a:p>
            <a:endParaRPr lang="en-PH" dirty="0"/>
          </a:p>
        </p:txBody>
      </p:sp>
      <p:pic>
        <p:nvPicPr>
          <p:cNvPr id="5" name="Picture 4">
            <a:extLst>
              <a:ext uri="{FF2B5EF4-FFF2-40B4-BE49-F238E27FC236}">
                <a16:creationId xmlns:a16="http://schemas.microsoft.com/office/drawing/2014/main" id="{A0AA3907-5C6C-47DC-BABA-A1F9DE2AD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460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5D3F8-C88C-455A-B3F0-181A94FCA362}"/>
              </a:ext>
            </a:extLst>
          </p:cNvPr>
          <p:cNvSpPr>
            <a:spLocks noGrp="1"/>
          </p:cNvSpPr>
          <p:nvPr>
            <p:ph type="ctrTitle"/>
          </p:nvPr>
        </p:nvSpPr>
        <p:spPr>
          <a:xfrm>
            <a:off x="-10160" y="2416175"/>
            <a:ext cx="9144000" cy="1470025"/>
          </a:xfrm>
        </p:spPr>
        <p:txBody>
          <a:bodyPr>
            <a:noAutofit/>
          </a:bodyPr>
          <a:lstStyle/>
          <a:p>
            <a:pPr>
              <a:lnSpc>
                <a:spcPts val="4900"/>
              </a:lnSpc>
            </a:pPr>
            <a:r>
              <a:rPr lang="en-US" sz="3600" dirty="0"/>
              <a:t> </a:t>
            </a:r>
            <a:r>
              <a:rPr lang="en-US" sz="3800" dirty="0"/>
              <a:t>I saw in the night visions, and behold, One like the Son of man came with the clouds of heaven, and came to the Ancient of Days, and they brought Him near before Him. And dominion and glory was given Him, and a kingdom, that all peoples, nations and languages, should serve Him. His dominion is an everlasting dominion which shall not pass away, and His kingdom that which shall not be destroyed. -Dan.7:13-14</a:t>
            </a:r>
            <a:endParaRPr lang="en-PH" sz="3800" dirty="0"/>
          </a:p>
        </p:txBody>
      </p:sp>
      <p:sp>
        <p:nvSpPr>
          <p:cNvPr id="3" name="Subtitle 2">
            <a:extLst>
              <a:ext uri="{FF2B5EF4-FFF2-40B4-BE49-F238E27FC236}">
                <a16:creationId xmlns:a16="http://schemas.microsoft.com/office/drawing/2014/main" id="{6207460B-0885-46F3-A44D-6C731A0E6FF2}"/>
              </a:ext>
            </a:extLst>
          </p:cNvPr>
          <p:cNvSpPr>
            <a:spLocks noGrp="1"/>
          </p:cNvSpPr>
          <p:nvPr>
            <p:ph type="subTitle" idx="1"/>
          </p:nvPr>
        </p:nvSpPr>
        <p:spPr/>
        <p:txBody>
          <a:bodyPr/>
          <a:lstStyle/>
          <a:p>
            <a:endParaRPr lang="en-PH" dirty="0"/>
          </a:p>
        </p:txBody>
      </p:sp>
      <p:pic>
        <p:nvPicPr>
          <p:cNvPr id="5" name="Picture 4">
            <a:extLst>
              <a:ext uri="{FF2B5EF4-FFF2-40B4-BE49-F238E27FC236}">
                <a16:creationId xmlns:a16="http://schemas.microsoft.com/office/drawing/2014/main" id="{445486F5-B317-4257-B038-6064115A9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14445"/>
            <a:ext cx="9144000" cy="6843555"/>
          </a:xfrm>
          <a:prstGeom prst="rect">
            <a:avLst/>
          </a:prstGeom>
        </p:spPr>
      </p:pic>
    </p:spTree>
    <p:extLst>
      <p:ext uri="{BB962C8B-B14F-4D97-AF65-F5344CB8AC3E}">
        <p14:creationId xmlns:p14="http://schemas.microsoft.com/office/powerpoint/2010/main" val="288492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5EBA-C817-416D-A925-D8A4D2103AA6}"/>
              </a:ext>
            </a:extLst>
          </p:cNvPr>
          <p:cNvSpPr>
            <a:spLocks noGrp="1"/>
          </p:cNvSpPr>
          <p:nvPr>
            <p:ph type="ctrTitle"/>
          </p:nvPr>
        </p:nvSpPr>
        <p:spPr/>
        <p:txBody>
          <a:bodyPr/>
          <a:lstStyle/>
          <a:p>
            <a:endParaRPr lang="en-PH" dirty="0"/>
          </a:p>
        </p:txBody>
      </p:sp>
      <p:pic>
        <p:nvPicPr>
          <p:cNvPr id="5" name="Picture 4">
            <a:extLst>
              <a:ext uri="{FF2B5EF4-FFF2-40B4-BE49-F238E27FC236}">
                <a16:creationId xmlns:a16="http://schemas.microsoft.com/office/drawing/2014/main" id="{766D7242-296A-43C5-BB56-9E6F9353E3F5}"/>
              </a:ext>
            </a:extLst>
          </p:cNvPr>
          <p:cNvPicPr>
            <a:picLocks noChangeAspect="1"/>
          </p:cNvPicPr>
          <p:nvPr/>
        </p:nvPicPr>
        <p:blipFill>
          <a:blip r:embed="rId2"/>
          <a:stretch>
            <a:fillRect/>
          </a:stretch>
        </p:blipFill>
        <p:spPr>
          <a:xfrm>
            <a:off x="0" y="6096"/>
            <a:ext cx="9144000" cy="6845807"/>
          </a:xfrm>
          <a:prstGeom prst="rect">
            <a:avLst/>
          </a:prstGeom>
        </p:spPr>
      </p:pic>
      <p:sp>
        <p:nvSpPr>
          <p:cNvPr id="3" name="Subtitle 2">
            <a:extLst>
              <a:ext uri="{FF2B5EF4-FFF2-40B4-BE49-F238E27FC236}">
                <a16:creationId xmlns:a16="http://schemas.microsoft.com/office/drawing/2014/main" id="{383D0E2F-3032-49C6-BD5D-51147DAEB94B}"/>
              </a:ext>
            </a:extLst>
          </p:cNvPr>
          <p:cNvSpPr>
            <a:spLocks noGrp="1"/>
          </p:cNvSpPr>
          <p:nvPr>
            <p:ph type="subTitle" idx="1"/>
          </p:nvPr>
        </p:nvSpPr>
        <p:spPr>
          <a:xfrm>
            <a:off x="1066800" y="1371600"/>
            <a:ext cx="6400800" cy="1752600"/>
          </a:xfrm>
        </p:spPr>
        <p:txBody>
          <a:bodyPr/>
          <a:lstStyle/>
          <a:p>
            <a:r>
              <a:rPr lang="en-US" dirty="0">
                <a:solidFill>
                  <a:schemeClr val="tx1"/>
                </a:solidFill>
              </a:rPr>
              <a:t>Christ has finished His race and is now seated on the throne of God</a:t>
            </a:r>
            <a:endParaRPr lang="en-PH" dirty="0">
              <a:solidFill>
                <a:schemeClr val="tx1"/>
              </a:solidFill>
            </a:endParaRPr>
          </a:p>
        </p:txBody>
      </p:sp>
      <p:sp>
        <p:nvSpPr>
          <p:cNvPr id="6" name="TextBox 5">
            <a:extLst>
              <a:ext uri="{FF2B5EF4-FFF2-40B4-BE49-F238E27FC236}">
                <a16:creationId xmlns:a16="http://schemas.microsoft.com/office/drawing/2014/main" id="{D7C174B9-FD69-40F1-94CC-1EB91A4440A0}"/>
              </a:ext>
            </a:extLst>
          </p:cNvPr>
          <p:cNvSpPr txBox="1"/>
          <p:nvPr/>
        </p:nvSpPr>
        <p:spPr>
          <a:xfrm>
            <a:off x="0" y="5410200"/>
            <a:ext cx="9144000" cy="1323439"/>
          </a:xfrm>
          <a:prstGeom prst="rect">
            <a:avLst/>
          </a:prstGeom>
          <a:noFill/>
        </p:spPr>
        <p:txBody>
          <a:bodyPr wrap="square" rtlCol="0">
            <a:spAutoFit/>
          </a:bodyPr>
          <a:lstStyle/>
          <a:p>
            <a:pPr algn="ctr"/>
            <a:r>
              <a:rPr lang="en-US" sz="4000" b="1" dirty="0">
                <a:ln w="19050">
                  <a:solidFill>
                    <a:schemeClr val="tx1"/>
                  </a:solidFill>
                </a:ln>
                <a:solidFill>
                  <a:schemeClr val="bg1"/>
                </a:solidFill>
              </a:rPr>
              <a:t>“And I looked, and behold, in the midst </a:t>
            </a:r>
          </a:p>
          <a:p>
            <a:pPr algn="ctr"/>
            <a:r>
              <a:rPr lang="en-US" sz="4000" b="1" dirty="0">
                <a:ln w="19050">
                  <a:solidFill>
                    <a:schemeClr val="tx1"/>
                  </a:solidFill>
                </a:ln>
                <a:solidFill>
                  <a:schemeClr val="bg1"/>
                </a:solidFill>
              </a:rPr>
              <a:t>of the throne…stood a Lamb” Rev.5:6</a:t>
            </a:r>
            <a:endParaRPr lang="en-PH" sz="4000" b="1" dirty="0">
              <a:ln w="19050">
                <a:solidFill>
                  <a:schemeClr val="tx1"/>
                </a:solidFill>
              </a:ln>
              <a:solidFill>
                <a:schemeClr val="bg1"/>
              </a:solidFill>
            </a:endParaRPr>
          </a:p>
        </p:txBody>
      </p:sp>
    </p:spTree>
    <p:extLst>
      <p:ext uri="{BB962C8B-B14F-4D97-AF65-F5344CB8AC3E}">
        <p14:creationId xmlns:p14="http://schemas.microsoft.com/office/powerpoint/2010/main" val="252159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318BFD-C3C4-43FF-8C90-0897A8B3297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000"/>
                    </a14:imgEffect>
                    <a14:imgEffect>
                      <a14:brightnessContrast bright="63000" contrast="-57000"/>
                    </a14:imgEffect>
                  </a14:imgLayer>
                </a14:imgProps>
              </a:ext>
            </a:extLst>
          </a:blip>
          <a:stretch>
            <a:fillRect/>
          </a:stretch>
        </p:blipFill>
        <p:spPr>
          <a:xfrm>
            <a:off x="0" y="-23132"/>
            <a:ext cx="9143999" cy="6881132"/>
          </a:xfrm>
          <a:prstGeom prst="rect">
            <a:avLst/>
          </a:prstGeom>
        </p:spPr>
      </p:pic>
      <p:sp>
        <p:nvSpPr>
          <p:cNvPr id="2" name="Title 1">
            <a:extLst>
              <a:ext uri="{FF2B5EF4-FFF2-40B4-BE49-F238E27FC236}">
                <a16:creationId xmlns:a16="http://schemas.microsoft.com/office/drawing/2014/main" id="{B50557AD-CC86-42C0-92B7-83423E9D524F}"/>
              </a:ext>
            </a:extLst>
          </p:cNvPr>
          <p:cNvSpPr>
            <a:spLocks noGrp="1"/>
          </p:cNvSpPr>
          <p:nvPr>
            <p:ph type="ctrTitle"/>
          </p:nvPr>
        </p:nvSpPr>
        <p:spPr>
          <a:xfrm>
            <a:off x="114299" y="1947409"/>
            <a:ext cx="8915400" cy="1470025"/>
          </a:xfrm>
        </p:spPr>
        <p:txBody>
          <a:bodyPr>
            <a:noAutofit/>
          </a:bodyPr>
          <a:lstStyle/>
          <a:p>
            <a:pPr>
              <a:lnSpc>
                <a:spcPts val="5700"/>
              </a:lnSpc>
            </a:pPr>
            <a:r>
              <a:rPr lang="en-US" b="1" dirty="0">
                <a:ln w="19050">
                  <a:solidFill>
                    <a:schemeClr val="tx1"/>
                  </a:solidFill>
                </a:ln>
                <a:solidFill>
                  <a:schemeClr val="bg1"/>
                </a:solidFill>
              </a:rPr>
              <a:t>The Lord said to my Lord, Sit at My right hand until I place Your enemies as Your footstool. The Lord shall send the rod of Your strength out of Zion: rule in the midst of Your enemies. </a:t>
            </a:r>
            <a:br>
              <a:rPr lang="en-US" b="1" dirty="0">
                <a:ln w="19050">
                  <a:solidFill>
                    <a:schemeClr val="tx1"/>
                  </a:solidFill>
                </a:ln>
                <a:solidFill>
                  <a:schemeClr val="bg1"/>
                </a:solidFill>
              </a:rPr>
            </a:br>
            <a:r>
              <a:rPr lang="en-US" b="1" dirty="0">
                <a:ln w="19050">
                  <a:solidFill>
                    <a:schemeClr val="tx1"/>
                  </a:solidFill>
                </a:ln>
                <a:solidFill>
                  <a:schemeClr val="bg1"/>
                </a:solidFill>
              </a:rPr>
              <a:t>-Psalm 110:1-2</a:t>
            </a:r>
            <a:endParaRPr lang="en-PH" b="1" dirty="0">
              <a:ln w="19050">
                <a:solidFill>
                  <a:schemeClr val="tx1"/>
                </a:solidFill>
              </a:ln>
              <a:solidFill>
                <a:schemeClr val="bg1"/>
              </a:solidFill>
            </a:endParaRPr>
          </a:p>
        </p:txBody>
      </p:sp>
      <p:sp>
        <p:nvSpPr>
          <p:cNvPr id="3" name="Subtitle 2">
            <a:extLst>
              <a:ext uri="{FF2B5EF4-FFF2-40B4-BE49-F238E27FC236}">
                <a16:creationId xmlns:a16="http://schemas.microsoft.com/office/drawing/2014/main" id="{9EE324F1-298B-4DE0-941A-91ED2291D790}"/>
              </a:ext>
            </a:extLst>
          </p:cNvPr>
          <p:cNvSpPr>
            <a:spLocks noGrp="1"/>
          </p:cNvSpPr>
          <p:nvPr>
            <p:ph type="subTitle" idx="1"/>
          </p:nvPr>
        </p:nvSpPr>
        <p:spPr>
          <a:xfrm>
            <a:off x="1371600" y="4038600"/>
            <a:ext cx="6400800" cy="1752600"/>
          </a:xfrm>
        </p:spPr>
        <p:txBody>
          <a:bodyPr/>
          <a:lstStyle/>
          <a:p>
            <a:endParaRPr lang="en-PH" dirty="0"/>
          </a:p>
        </p:txBody>
      </p:sp>
    </p:spTree>
    <p:extLst>
      <p:ext uri="{BB962C8B-B14F-4D97-AF65-F5344CB8AC3E}">
        <p14:creationId xmlns:p14="http://schemas.microsoft.com/office/powerpoint/2010/main" val="363983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D38CE2-67B1-4E76-84DB-F9113E3D9E79}"/>
              </a:ext>
            </a:extLst>
          </p:cNvPr>
          <p:cNvPicPr>
            <a:picLocks noChangeAspect="1"/>
          </p:cNvPicPr>
          <p:nvPr/>
        </p:nvPicPr>
        <p:blipFill>
          <a:blip r:embed="rId2"/>
          <a:stretch>
            <a:fillRect/>
          </a:stretch>
        </p:blipFill>
        <p:spPr>
          <a:xfrm>
            <a:off x="0" y="0"/>
            <a:ext cx="5342162" cy="6858000"/>
          </a:xfrm>
          <a:prstGeom prst="rect">
            <a:avLst/>
          </a:prstGeom>
        </p:spPr>
      </p:pic>
      <p:sp>
        <p:nvSpPr>
          <p:cNvPr id="5" name="Rectangle 4">
            <a:extLst>
              <a:ext uri="{FF2B5EF4-FFF2-40B4-BE49-F238E27FC236}">
                <a16:creationId xmlns:a16="http://schemas.microsoft.com/office/drawing/2014/main" id="{5D436225-249F-4644-B9C5-367E7F0EAB8F}"/>
              </a:ext>
            </a:extLst>
          </p:cNvPr>
          <p:cNvSpPr/>
          <p:nvPr/>
        </p:nvSpPr>
        <p:spPr>
          <a:xfrm>
            <a:off x="5342162" y="0"/>
            <a:ext cx="3801838"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a:extLst>
              <a:ext uri="{FF2B5EF4-FFF2-40B4-BE49-F238E27FC236}">
                <a16:creationId xmlns:a16="http://schemas.microsoft.com/office/drawing/2014/main" id="{15CED5E6-E4FF-43AD-9833-9A692E5D37D0}"/>
              </a:ext>
            </a:extLst>
          </p:cNvPr>
          <p:cNvSpPr>
            <a:spLocks noGrp="1"/>
          </p:cNvSpPr>
          <p:nvPr>
            <p:ph type="ctrTitle"/>
          </p:nvPr>
        </p:nvSpPr>
        <p:spPr>
          <a:xfrm>
            <a:off x="5342162" y="2416175"/>
            <a:ext cx="3801838" cy="1470025"/>
          </a:xfrm>
        </p:spPr>
        <p:txBody>
          <a:bodyPr>
            <a:normAutofit fontScale="90000"/>
          </a:bodyPr>
          <a:lstStyle/>
          <a:p>
            <a:pPr>
              <a:lnSpc>
                <a:spcPts val="5300"/>
              </a:lnSpc>
            </a:pPr>
            <a:r>
              <a:rPr lang="en-US" dirty="0"/>
              <a:t>Christ is resting in His triumph, awaiting the timing of </a:t>
            </a:r>
            <a:br>
              <a:rPr lang="en-US" dirty="0"/>
            </a:br>
            <a:r>
              <a:rPr lang="en-US" dirty="0"/>
              <a:t>the Father, waiting for the full victory to be revealed</a:t>
            </a:r>
            <a:endParaRPr lang="en-PH" dirty="0"/>
          </a:p>
        </p:txBody>
      </p:sp>
      <p:sp>
        <p:nvSpPr>
          <p:cNvPr id="3" name="Subtitle 2">
            <a:extLst>
              <a:ext uri="{FF2B5EF4-FFF2-40B4-BE49-F238E27FC236}">
                <a16:creationId xmlns:a16="http://schemas.microsoft.com/office/drawing/2014/main" id="{570037E7-D6A3-4E8F-9970-6725FA8F348B}"/>
              </a:ext>
            </a:extLst>
          </p:cNvPr>
          <p:cNvSpPr>
            <a:spLocks noGrp="1"/>
          </p:cNvSpPr>
          <p:nvPr>
            <p:ph type="subTitle" idx="1"/>
          </p:nvPr>
        </p:nvSpPr>
        <p:spPr/>
        <p:txBody>
          <a:bodyPr/>
          <a:lstStyle/>
          <a:p>
            <a:r>
              <a:rPr lang="en-US" dirty="0" err="1"/>
              <a:t>i</a:t>
            </a:r>
            <a:endParaRPr lang="en-PH" dirty="0"/>
          </a:p>
        </p:txBody>
      </p:sp>
    </p:spTree>
    <p:extLst>
      <p:ext uri="{BB962C8B-B14F-4D97-AF65-F5344CB8AC3E}">
        <p14:creationId xmlns:p14="http://schemas.microsoft.com/office/powerpoint/2010/main" val="174306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2BA417-1BED-4C25-B803-3FBC9B1E1DF8}"/>
              </a:ext>
            </a:extLst>
          </p:cNvPr>
          <p:cNvPicPr>
            <a:picLocks noChangeAspect="1"/>
          </p:cNvPicPr>
          <p:nvPr/>
        </p:nvPicPr>
        <p:blipFill>
          <a:blip r:embed="rId2"/>
          <a:stretch>
            <a:fillRect/>
          </a:stretch>
        </p:blipFill>
        <p:spPr>
          <a:xfrm>
            <a:off x="0" y="0"/>
            <a:ext cx="9753600" cy="6858000"/>
          </a:xfrm>
          <a:prstGeom prst="rect">
            <a:avLst/>
          </a:prstGeom>
        </p:spPr>
      </p:pic>
      <p:sp>
        <p:nvSpPr>
          <p:cNvPr id="2" name="Title 1">
            <a:extLst>
              <a:ext uri="{FF2B5EF4-FFF2-40B4-BE49-F238E27FC236}">
                <a16:creationId xmlns:a16="http://schemas.microsoft.com/office/drawing/2014/main" id="{72473862-D0D8-43F5-ABF4-86249DED4CAE}"/>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04A81B51-7279-420C-AF16-13370B140BD9}"/>
              </a:ext>
            </a:extLst>
          </p:cNvPr>
          <p:cNvSpPr>
            <a:spLocks noGrp="1"/>
          </p:cNvSpPr>
          <p:nvPr>
            <p:ph type="subTitle" idx="1"/>
          </p:nvPr>
        </p:nvSpPr>
        <p:spPr>
          <a:xfrm>
            <a:off x="0" y="4743259"/>
            <a:ext cx="9220200" cy="1752600"/>
          </a:xfrm>
          <a:ln w="19050">
            <a:noFill/>
          </a:ln>
        </p:spPr>
        <p:txBody>
          <a:bodyPr>
            <a:noAutofit/>
          </a:bodyPr>
          <a:lstStyle/>
          <a:p>
            <a:r>
              <a:rPr lang="en-US" sz="4400" b="1" dirty="0">
                <a:ln w="19050">
                  <a:solidFill>
                    <a:schemeClr val="tx1"/>
                  </a:solidFill>
                </a:ln>
                <a:solidFill>
                  <a:schemeClr val="bg1"/>
                </a:solidFill>
              </a:rPr>
              <a:t>Waiting for His people to also finish their race &amp; be prepared for His return</a:t>
            </a:r>
            <a:endParaRPr lang="en-PH" sz="4400" b="1" dirty="0">
              <a:ln w="19050">
                <a:solidFill>
                  <a:schemeClr val="tx1"/>
                </a:solidFill>
              </a:ln>
              <a:solidFill>
                <a:schemeClr val="bg1"/>
              </a:solidFill>
            </a:endParaRPr>
          </a:p>
        </p:txBody>
      </p:sp>
    </p:spTree>
    <p:extLst>
      <p:ext uri="{BB962C8B-B14F-4D97-AF65-F5344CB8AC3E}">
        <p14:creationId xmlns:p14="http://schemas.microsoft.com/office/powerpoint/2010/main" val="2285793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3088</TotalTime>
  <Words>876</Words>
  <Application>Microsoft Office PowerPoint</Application>
  <PresentationFormat>On-screen Show (4:3)</PresentationFormat>
  <Paragraphs>74</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Candara</vt:lpstr>
      <vt:lpstr>Copperplate Gothic Light</vt:lpstr>
      <vt:lpstr>Office Theme</vt:lpstr>
      <vt:lpstr>PowerPoint Presentation</vt:lpstr>
      <vt:lpstr>Christ triumphantly completed  His race at the cross</vt:lpstr>
      <vt:lpstr>PowerPoint Presentation</vt:lpstr>
      <vt:lpstr>PowerPoint Presentation</vt:lpstr>
      <vt:lpstr> I saw in the night visions, and behold, One like the Son of man came with the clouds of heaven, and came to the Ancient of Days, and they brought Him near before Him. And dominion and glory was given Him, and a kingdom, that all peoples, nations and languages, should serve Him. His dominion is an everlasting dominion which shall not pass away, and His kingdom that which shall not be destroyed. -Dan.7:13-14</vt:lpstr>
      <vt:lpstr>PowerPoint Presentation</vt:lpstr>
      <vt:lpstr>The Lord said to my Lord, Sit at My right hand until I place Your enemies as Your footstool. The Lord shall send the rod of Your strength out of Zion: rule in the midst of Your enemies.  -Psalm 110:1-2</vt:lpstr>
      <vt:lpstr>Christ is resting in His triumph, awaiting the timing of  the Father, waiting for the full victory to be revealed</vt:lpstr>
      <vt:lpstr>PowerPoint Presentation</vt:lpstr>
      <vt:lpstr>PowerPoint Presentation</vt:lpstr>
      <vt:lpstr>PowerPoint Presentation</vt:lpstr>
      <vt:lpstr>PowerPoint Presentation</vt:lpstr>
      <vt:lpstr>Christ will sit on His throne in Jerusalem for 1000 years as the  King of kings! </vt:lpstr>
      <vt:lpstr>“And it shall be, everyone who is left of all the nations …shall go up yearly to worship the King, the Lord of Hosts, and to keep the Feast of Tabernacles.”  –Zech.14:16 </vt:lpstr>
      <vt:lpstr>PowerPoint Presentation</vt:lpstr>
      <vt:lpstr>PowerPoint Presentation</vt:lpstr>
      <vt:lpstr>PowerPoint Presentation</vt:lpstr>
      <vt:lpstr>REIGNING WITH CHRIST  1. KING OF KINGS: Jesus! 2. KINGS- David, Joseph? Esther? 3. Governors- 12 Apostles &amp; many others 4. MAYORS- multitudes of faithful  </vt:lpstr>
      <vt:lpstr>A KINGDOM OF PRIESTS  </vt:lpstr>
      <vt:lpstr>MANY VICTORIOUS CHRISTIANS  WILL ALSO BE PRIESTS!</vt:lpstr>
      <vt:lpstr>“And many people shall go and say, Come, and let us go up to the mountain of the Lord, to the house of the God of Jacob; and he will teach us of his ways, and we will walk in his paths: for out of Zion shall go forth the law, and the word of the Lord from Jerusalem.”   -Isaiah 2:3 </vt:lpstr>
      <vt:lpstr>PowerPoint Presentation</vt:lpstr>
      <vt:lpstr>PowerPoint Presentation</vt:lpstr>
      <vt:lpstr>PowerPoint Presentation</vt:lpstr>
      <vt:lpstr>maybe Christmas will be  purified &amp; celebrated!</vt:lpstr>
      <vt:lpstr>PowerPoint Presentation</vt:lpstr>
      <vt:lpstr>PowerPoint Presentation</vt:lpstr>
      <vt:lpstr>WE CAN ALL JOIN CHRIST &amp; THE HEROES OF FAITH!</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GAIN THE MANTLE,  PASS THE BATON</dc:title>
  <dc:creator>Norman</dc:creator>
  <cp:lastModifiedBy>Norman Holmes</cp:lastModifiedBy>
  <cp:revision>132</cp:revision>
  <dcterms:created xsi:type="dcterms:W3CDTF">2017-03-09T01:00:03Z</dcterms:created>
  <dcterms:modified xsi:type="dcterms:W3CDTF">2020-10-01T06:13:55Z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3187247</vt:lpwstr>
  </property>
  <property fmtid="{D5CDD505-2E9C-101B-9397-08002B2CF9AE}" name="NXPowerLiteSettings" pid="3">
    <vt:lpwstr>C7000400038000</vt:lpwstr>
  </property>
  <property fmtid="{D5CDD505-2E9C-101B-9397-08002B2CF9AE}" name="NXPowerLiteVersion" pid="4">
    <vt:lpwstr>S9.0.1</vt:lpwstr>
  </property>
</Properties>
</file>